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73"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81947"/>
  </p:normalViewPr>
  <p:slideViewPr>
    <p:cSldViewPr snapToGrid="0">
      <p:cViewPr varScale="1">
        <p:scale>
          <a:sx n="126" d="100"/>
          <a:sy n="126" d="100"/>
        </p:scale>
        <p:origin x="1256"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a Peterson" userId="bf948cfd-5f19-4ab1-9a90-169db1aabf07" providerId="ADAL" clId="{B8D6E8F8-25DC-5113-99B6-B07AF9DADDCA}"/>
    <pc:docChg chg="modSld">
      <pc:chgData name="Christina Peterson" userId="bf948cfd-5f19-4ab1-9a90-169db1aabf07" providerId="ADAL" clId="{B8D6E8F8-25DC-5113-99B6-B07AF9DADDCA}" dt="2025-10-19T09:51:09.948" v="1" actId="20577"/>
      <pc:docMkLst>
        <pc:docMk/>
      </pc:docMkLst>
      <pc:sldChg chg="modNotesTx">
        <pc:chgData name="Christina Peterson" userId="bf948cfd-5f19-4ab1-9a90-169db1aabf07" providerId="ADAL" clId="{B8D6E8F8-25DC-5113-99B6-B07AF9DADDCA}" dt="2025-10-19T09:50:43.581" v="0" actId="20577"/>
        <pc:sldMkLst>
          <pc:docMk/>
          <pc:sldMk cId="0" sldId="268"/>
        </pc:sldMkLst>
      </pc:sldChg>
      <pc:sldChg chg="modNotesTx">
        <pc:chgData name="Christina Peterson" userId="bf948cfd-5f19-4ab1-9a90-169db1aabf07" providerId="ADAL" clId="{B8D6E8F8-25DC-5113-99B6-B07AF9DADDCA}" dt="2025-10-19T09:51:09.948" v="1" actId="20577"/>
        <pc:sldMkLst>
          <pc:docMk/>
          <pc:sldMk cId="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reggiecomic.com/about-2/"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reggiecomic.com/wp-content/uploads/2023/08/Reggie-Kid-Penguin-Activity-BUNDLE.pdf"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rekhasrajan.com/books"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via.pbslearningmedia.org/resource/idptv11.sci.ess.earthsys.d4kwfir/wildfire/"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shleyspires.com/"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ashleyspires.com/"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publishersweekly.com/pw/by-topic/childrens/childrens-authors/article/94172-in-conversation-erin-frankel-and-david-unger.html"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martalverez.com/"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valeriawicker.com/"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lindsayziervogel.com/"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lindsayziervogel.com/wp-content/uploads/2023/10/Dear-Street-Educators-Guide.pdf"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lindaashman.com/"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kristenbalouch.com/about-me"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www.arborday.org/youth-education" TargetMode="External"/><Relationship Id="rId4" Type="http://schemas.openxmlformats.org/officeDocument/2006/relationships/hyperlink" Target="https://tenmilliontrees.org/"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anniebarrows.com/about/"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sophieblackall.com/"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debbieherman.com/about-5"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firstpalette.com/craft/paper-eyeglasses.html" TargetMode="External"/><Relationship Id="rId4" Type="http://schemas.openxmlformats.org/officeDocument/2006/relationships/hyperlink" Target="https://flashlightpress.com/wp-content/uploads/2024/03/Carla-and-Her-Cat-.pdf"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jessicakulekjian.com/"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kidscanpress.com/wp-content/uploads/2023/04/KaboomAVolcanoErupts_2827_teaching.pdf"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jessicalanan.com/"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davidlarochelle.com/"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davidlarochelle.com/childrens_books/mr_fox_game_of_no/" TargetMode="External"/><Relationship Id="rId4" Type="http://schemas.openxmlformats.org/officeDocument/2006/relationships/hyperlink" Target="https://www.mikewohnoutka.com/"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christiematheson.com/about"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ctr" defTabSz="914400" rtl="0" eaLnBrk="1" fontAlgn="auto" latinLnBrk="0" hangingPunct="1">
              <a:lnSpc>
                <a:spcPct val="100000"/>
              </a:lnSpc>
              <a:spcBef>
                <a:spcPts val="0"/>
              </a:spcBef>
              <a:spcAft>
                <a:spcPts val="0"/>
              </a:spcAft>
              <a:buClr>
                <a:srgbClr val="000000"/>
              </a:buClr>
              <a:buSzPts val="1100"/>
              <a:buFontTx/>
              <a:buNone/>
              <a:tabLst/>
              <a:defRPr/>
            </a:pPr>
            <a:r>
              <a:rPr lang="en-US" b="1" dirty="0"/>
              <a:t>In April 2025, the Pennsylvania School Librarians Association formally changed the name of the Pennsylvania Young Reader’s Choice Award to the Mountain Laurel Book Award. </a:t>
            </a:r>
            <a:r>
              <a:rPr lang="en-US" b="1"/>
              <a:t>Mountain laurel is the Pennsylvania state flower.  </a:t>
            </a:r>
            <a:r>
              <a:rPr lang="en-US" b="1">
                <a:latin typeface="Century Gothic" panose="020B0502020202020204" pitchFamily="34" charset="0"/>
              </a:rPr>
              <a:t>There </a:t>
            </a:r>
            <a:r>
              <a:rPr lang="en-US" b="1" dirty="0">
                <a:latin typeface="Century Gothic" panose="020B0502020202020204" pitchFamily="34" charset="0"/>
              </a:rPr>
              <a:t>are 15 nominees.  Which one will be your favorite?</a:t>
            </a:r>
          </a:p>
          <a:p>
            <a:pPr marL="158750" marR="0" lvl="0" indent="0" algn="ctr" defTabSz="914400" rtl="0" eaLnBrk="1" fontAlgn="auto" latinLnBrk="0" hangingPunct="1">
              <a:lnSpc>
                <a:spcPct val="100000"/>
              </a:lnSpc>
              <a:spcBef>
                <a:spcPts val="0"/>
              </a:spcBef>
              <a:spcAft>
                <a:spcPts val="0"/>
              </a:spcAft>
              <a:buClr>
                <a:srgbClr val="000000"/>
              </a:buClr>
              <a:buSzPts val="1100"/>
              <a:buFontTx/>
              <a:buNone/>
              <a:tabLst/>
              <a:defRPr/>
            </a:pPr>
            <a:endParaRPr lang="en-US" b="1" dirty="0">
              <a:latin typeface="Century Gothic" panose="020B0502020202020204" pitchFamily="34" charset="0"/>
            </a:endParaRPr>
          </a:p>
          <a:p>
            <a:pPr marL="158750" marR="0" lvl="0" indent="0" algn="ctr" defTabSz="914400" rtl="0" eaLnBrk="1" fontAlgn="auto" latinLnBrk="0" hangingPunct="1">
              <a:lnSpc>
                <a:spcPct val="100000"/>
              </a:lnSpc>
              <a:spcBef>
                <a:spcPts val="0"/>
              </a:spcBef>
              <a:spcAft>
                <a:spcPts val="0"/>
              </a:spcAft>
              <a:buClr>
                <a:srgbClr val="000000"/>
              </a:buClr>
              <a:buSzPts val="1100"/>
              <a:buFontTx/>
              <a:buNone/>
              <a:tabLst/>
              <a:defRPr/>
            </a:pPr>
            <a:r>
              <a:rPr lang="en-US" b="1" dirty="0">
                <a:latin typeface="Century Gothic" panose="020B0502020202020204" pitchFamily="34" charset="0"/>
              </a:rPr>
              <a:t>(Background picture from https://cdn2.picryl.com/photo/2010/01/01/mountain-laurel-6d2bcc-1024.jpg)</a:t>
            </a:r>
          </a:p>
          <a:p>
            <a:pPr marL="158750" indent="0" algn="ctr">
              <a:buFontTx/>
              <a:buNone/>
            </a:pPr>
            <a:endParaRPr lang="en-US" dirty="0"/>
          </a:p>
        </p:txBody>
      </p:sp>
    </p:spTree>
    <p:extLst>
      <p:ext uri="{BB962C8B-B14F-4D97-AF65-F5344CB8AC3E}">
        <p14:creationId xmlns:p14="http://schemas.microsoft.com/office/powerpoint/2010/main" val="692675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46c1f9b3a7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46c1f9b3a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Reggie: Kid Penguin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Jen de Oliveira</a:t>
            </a:r>
            <a:r>
              <a:rPr lang="en-US" sz="18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(RL: 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Do you like school picture day or are you like Reggie whose pictures NEVER turn out right! Does making a village for Roly-polies with your friends at recess sound like fun? Do you need ALL your stuffies in your bed before you can sleep at night?  If these stories sound familiar, you will love reading the short stories about Reggie in this graphic novel.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https://reggiecomic.com/about-2/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Activity Pages: </a:t>
            </a:r>
            <a:r>
              <a:rPr lang="en-US" sz="1800" u="sng"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hlinkClick r:id="rId4"/>
              </a:rPr>
              <a:t>https://reggiecomic.com/wp-content/uploads/2023/08/Reggie-Kid-Penguin-Activity-BUNDLE.pdf</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46c1f9b3a7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46c1f9b3a7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Wildfire Rescue (Disaster Squad)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Rekha S. Rajan; Courtney Lovett, illustrator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Can you picture your family helping out in a natural disaster like a wildfire? What job would you do? Your parents? Your older brother or sister? Well, in this new series, the Jackson family does just that…puts themselves in the path of disasters to help others. A wildfire is no joke, but the Jacksons arrive on the scene to aid the animals, the environment, and the community.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https://rekhasrajan.com/books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Calibri" panose="020F0502020204030204" pitchFamily="34" charset="0"/>
              </a:rPr>
              <a:t>Wildfire Basics Video: </a:t>
            </a:r>
            <a:r>
              <a:rPr lang="en-US" sz="1800" u="sng" dirty="0">
                <a:solidFill>
                  <a:srgbClr val="0563C1"/>
                </a:solidFill>
                <a:effectLst/>
                <a:latin typeface="Times New Roman" panose="02020603050405020304" pitchFamily="18" charset="0"/>
                <a:ea typeface="Calibri" panose="020F0502020204030204" pitchFamily="34" charset="0"/>
                <a:hlinkClick r:id="rId4"/>
              </a:rPr>
              <a:t>https://wvia.pbslearningmedia.org/resource/idptv11.sci.ess.earthsys.d4kwfir/wildfire/</a:t>
            </a:r>
            <a:r>
              <a:rPr lang="en-US" sz="1800" dirty="0">
                <a:effectLst/>
                <a:latin typeface="Times New Roman" panose="02020603050405020304" pitchFamily="18" charset="0"/>
                <a:ea typeface="Calibri" panose="020F0502020204030204" pitchFamily="34" charset="0"/>
              </a:rPr>
              <a:t> </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346c1f9b3a7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346c1f9b3a7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Burt the Beetle Lives Here!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Ashley Spires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2.2)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Meet Burt- he’s a June bug with sticky arms and a fondness for hugs. All Burt the beetle wants to do is settle down and find the perfect home for himself. Should he build his home out of silk like monarch butterflies? Or make it out of wood fibers and saliva like wasps? Or maybe he could just move into a human home? What does the perfect home for a June beetle look like anyways?</a:t>
            </a: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https://www.ashleyspires.com/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346c1f9b3a7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346c1f9b3a7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The Most Magnificent Maker's A to Z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Ashley Spires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29845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 is for brainstorm! I is for IDEA!  P is for patience! M is for mistakes!”  You won't make a mistake when reading this alphabetical journey that focuses on imagination and creativity. </a:t>
            </a:r>
            <a:r>
              <a:rPr lang="en-US" sz="1800">
                <a:effectLst/>
                <a:latin typeface="Times New Roman" panose="02020603050405020304" pitchFamily="18" charset="0"/>
                <a:ea typeface="Calibri" panose="020F0502020204030204" pitchFamily="34" charset="0"/>
                <a:cs typeface="Times New Roman" panose="02020603050405020304" pitchFamily="18" charset="0"/>
              </a:rPr>
              <a:t>Learn all the words important to growth mindset and making so you can create a magnificent thing.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FontTx/>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https://www.ashleyspires.com/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46c1f9b3a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346c1f9b3a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José Feeds the World: How a Famous Chef Feeds Millions of People in Need Around the World </a:t>
            </a:r>
            <a:r>
              <a:rPr lang="en-US" sz="18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by David Unger; Marta Álvarez Miguéns, illustrator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is the true story of a boy who loves to cook and grows up to be a chef.  The story doesn’t stop there though, he sees that many people around the world are going hungry.  What can one person do?  You’d be surprised!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Interview: </a:t>
            </a:r>
            <a:r>
              <a:rPr lang="en-US" sz="1800" u="sng" dirty="0">
                <a:solidFill>
                  <a:srgbClr val="1155CC"/>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https://www.publishersweekly.com/pw/by-topic/childrens/childrens-authors/article/94172-in-conversation-erin-frankel-and-david-unger.html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Illustrator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https://www.martalverez.com/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346c1f9b3a7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346c1f9b3a7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The Knight Snacker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Valeria Wicker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is a boy to do who is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sooooo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hungry? Well, if he would have eaten his dinner, yummy Fusion Fondue, even though it is…</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ummmm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…yucky…he wouldn’t be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sooooo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hungry. Sir Julian braves the dark in search of a nighttime snack.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https://valeriawicker.com/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46c1f9b3a7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346c1f9b3a7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Dear Street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Lindsay Zier-Vogel; Caroline Bonne Müller, illustrator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(RL: 3.5)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do you like about your neighborhood?  About your school?  The character in this book hears people complaining and missing the good things that surround them. She comes up with a plan to help people notice the good.  You’ll hear about her plan and maybe we can try it too!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https://lindsayziervogel.com/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Educators Guide: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https://lindsayziervogel.com/wp-content/uploads/2023/10/Dear-Street-Educators-Guide.pdf</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sz="1200" dirty="0">
              <a:solidFill>
                <a:schemeClr val="dk1"/>
              </a:solidFill>
              <a:highlight>
                <a:srgbClr val="FFFFFF"/>
              </a:highlight>
            </a:endParaRPr>
          </a:p>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346c1f9b3a7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346c1f9b3a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Champion </a:t>
            </a:r>
            <a:r>
              <a:rPr lang="en-US"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Chompers</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Super Stinkers and Other Poems by Extraordinary Animals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by Linda Ashman; Aparna Varma, illustrator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(RL: 6.8)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Can you guess which animal builds the biggest nest? Is the fastest long-distance runner?  A great artist?  How about the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stinkiest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The animals will give you the chance to guess on one page and then tell you about themselves on the next!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https://www.lindaashman.com/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46c1f9b3a7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46c1f9b3a7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One Million Trees: A True Story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Kristen Balouch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Imagine that after school one day, your parents handed you a suitcase and a packing list and off you flew to Canada.  That’s what happened to the author of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One Million Trees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when she was 10 years old.  Her Californian family traveled to British Columbia for “tree planting season.”  Joining a crew of 24 Canadians, they planted ONE MILLION TREES.  Yes, there were bug bites, scratches and lots of mud, but there was also swimming, playing, living in a tent and a sense of satisfaction for a job well done.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https://www.kristenbalouch.com/about-me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Ten Million Trees for Pennsylvania Project: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https://tenmilliontrees.org/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Arbor Day Foundation: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5"/>
              </a:rPr>
              <a:t>https://www.arborday.org/youth-education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46c1f9b3a7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46c1f9b3a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Stella &amp; Marigold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Annie Barrows; Sophie Blackall, illustrator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Stella could remember only four things from when she was little, but once Marigold was born, she remembered everything!  Stella and Marigold are sisters who are four years apart and live in the bottom half of a house with their mother and father.  In each of the seven short stories in the book,  you will enjoy the many ways they use their imaginations for adventures, sharing and caring.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http://anniebarrows.com/about/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Illustrator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https://www.sophieblackall.com/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46c1f9b3a7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46c1f9b3a7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Carla's Glasses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Debbie Herman; Sheila Bailey, illustrator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Oh, the dreaded vision-screening day! No one wants to wear glasses…well, except for Carla. She likes to be different and wants to be THE ONE who needs glasses.  All different styles and colors come to mind. She even makes her own glasses! Her friend Buster doesn’t want glasses. Who will end up with a new pair of glasses?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https://www.debbieherman.com/about-5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Coloring Page: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https://flashlightpress.com/wp-content/uploads/2024/03/Carla-and-Her-Cat-.pdf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DIY Glasses: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5"/>
              </a:rPr>
              <a:t>https://www.firstpalette.com/craft/paper-eyeglasses.html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46c1f9b3a7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346c1f9b3a7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Kaboom!: A Volcano Erupts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by Jessica </a:t>
            </a:r>
            <a:r>
              <a:rPr lang="en-US" sz="1800" b="1" dirty="0" err="1">
                <a:effectLst/>
                <a:latin typeface="Times New Roman" panose="02020603050405020304" pitchFamily="18" charset="0"/>
                <a:ea typeface="Calibri" panose="020F0502020204030204" pitchFamily="34" charset="0"/>
                <a:cs typeface="Times New Roman" panose="02020603050405020304" pitchFamily="18" charset="0"/>
              </a:rPr>
              <a:t>Kulekjian</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Zoe Si, illustrator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4.2)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Hey everyone! If you're curious about the amazing—and sometimes scary—world of volcanoes, then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Kaboom!: A Volcano Erupts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by Jessica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Kulekjian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is a book you're going to want to check out.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This isn't your average nonfiction book. It's packed with eye-popping illustrations and vivid details that make the violent, fiery eruption of a volcano come to life.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Kulekjian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takes us step-by-step through how a volcano forms and what happens when it finally erupts, giving us a front-row seat to one of nature's most explosive events!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https://jessicakulekjian.com/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Teacher Resources: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https://www.kidscanpress.com/wp-content/uploads/2023/04/KaboomAVolcanoErupts_2827_teaching.pdf</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46c1f9b3a7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46c1f9b3a7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Jumper: A Day in the Life of a Backyard Jumping Spider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Jessica Lanan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(RL: 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If you've ever wondered what it would be like to see the world through the eyes of a tiny but incredibly cool creature, then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Jumper: A Day in the Life of a Backyard Jumping Spider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is the book for you. This story takes you on an epic, up-close adventure as you follow a day in the life of a jumping spider named Jumper. Plus, you get to see the world from Jumper's tiny point of view, which makes everything—from a blade of grass to a garden flower—feel like a giant jungle!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https://jessicalanan.com/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46c1f9b3a7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46c1f9b3a7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Mr. Fox's Game of "No!"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by David LaRochelle; Mike Wohnoutka, illustrator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guarantee that you will never read “a funnier, better written, more beautifully illustrated book than this one!”  Do you believe me?  If you answered “no,” then you are ready to read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Mr. Fox’s Game of “No!,”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where all you have to do to play is just answer NO to every question Mr. Fox asks.  Get ready to play along with this funny, ok, the funniest book ever written!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ts val="1300"/>
              </a:lnSpc>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https://davidlarochelle.com/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Illustrator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https://www.mikewohnoutka.com/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buFontTx/>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Extension Activities: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https://davidlarochelle.com/childrens_books/mr_fox_game_of_no/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46c1f9b3a7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46c1f9b3a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a:buNone/>
            </a:pPr>
            <a:r>
              <a:rPr lang="en-US" sz="1800" b="1" i="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A Mischief of Mice </a:t>
            </a:r>
            <a:r>
              <a:rPr lang="en-US" sz="18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by Christie Matheson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Let’s play a guessing game. What is a group of giraffes called? A tower. How about a group of flamingos? A flamboyance. And what is a group of mice called? Yes, a mischief. In this mystery-type book about a mischief of mice gone missing, many different animals take part in figuring out where they may have disappeared to. Along the way, you will learn the unusual names of murders…I mean…skulks…I mean…well, you get it…groups of living creatures.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buNone/>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ts val="1300"/>
              </a:lnSpc>
              <a:buFontTx/>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Author Website: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https://christiematheson.com/about</a:t>
            </a:r>
            <a:r>
              <a:rPr lang="en-US" sz="1800" u="none" strike="noStrike"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henandoah national park - Mountain Laurel">
            <a:extLst>
              <a:ext uri="{FF2B5EF4-FFF2-40B4-BE49-F238E27FC236}">
                <a16:creationId xmlns:a16="http://schemas.microsoft.com/office/drawing/2014/main" id="{69BE2DF4-D834-A227-342A-A0A7FE4F82C6}"/>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5FDAA767-F74D-1100-8254-0C6BFAEF27A2}"/>
              </a:ext>
            </a:extLst>
          </p:cNvPr>
          <p:cNvSpPr txBox="1"/>
          <p:nvPr/>
        </p:nvSpPr>
        <p:spPr>
          <a:xfrm>
            <a:off x="0" y="1371422"/>
            <a:ext cx="9144000" cy="2893100"/>
          </a:xfrm>
          <a:prstGeom prst="rect">
            <a:avLst/>
          </a:prstGeom>
          <a:noFill/>
        </p:spPr>
        <p:txBody>
          <a:bodyPr wrap="square">
            <a:spAutoFit/>
          </a:bodyPr>
          <a:lstStyle/>
          <a:p>
            <a:pPr algn="ctr"/>
            <a:r>
              <a:rPr lang="en-US" sz="4400" b="1" dirty="0">
                <a:solidFill>
                  <a:srgbClr val="002060"/>
                </a:solidFill>
                <a:latin typeface="Century Gothic" panose="020B0502020202020204" pitchFamily="34" charset="0"/>
              </a:rPr>
              <a:t>MOUNTAIN LAUREL BOOK AWARD</a:t>
            </a:r>
            <a:br>
              <a:rPr lang="en-US" sz="2400" b="1" dirty="0">
                <a:solidFill>
                  <a:srgbClr val="002060"/>
                </a:solidFill>
                <a:latin typeface="Century Gothic" panose="020B0502020202020204" pitchFamily="34" charset="0"/>
              </a:rPr>
            </a:br>
            <a:r>
              <a:rPr lang="en-US" sz="2400" b="1" dirty="0">
                <a:solidFill>
                  <a:srgbClr val="002060"/>
                </a:solidFill>
                <a:latin typeface="Century Gothic" panose="020B0502020202020204" pitchFamily="34" charset="0"/>
              </a:rPr>
              <a:t>formerly Pennsylvania Young Reader’s Choice Award</a:t>
            </a:r>
            <a:br>
              <a:rPr lang="en-US" sz="2400" b="1" dirty="0">
                <a:solidFill>
                  <a:srgbClr val="002060"/>
                </a:solidFill>
                <a:latin typeface="Century Gothic" panose="020B0502020202020204" pitchFamily="34" charset="0"/>
              </a:rPr>
            </a:br>
            <a:br>
              <a:rPr lang="en-US" sz="2000" b="1" dirty="0">
                <a:solidFill>
                  <a:srgbClr val="002060"/>
                </a:solidFill>
                <a:latin typeface="Century Gothic" panose="020B0502020202020204" pitchFamily="34" charset="0"/>
              </a:rPr>
            </a:br>
            <a:r>
              <a:rPr lang="en-US" sz="4000" b="1" dirty="0">
                <a:solidFill>
                  <a:srgbClr val="002060"/>
                </a:solidFill>
                <a:latin typeface="Century Gothic" panose="020B0502020202020204" pitchFamily="34" charset="0"/>
              </a:rPr>
              <a:t>2025-2026 Nominees</a:t>
            </a:r>
            <a:br>
              <a:rPr lang="en-US" sz="4000" b="1" dirty="0">
                <a:solidFill>
                  <a:srgbClr val="002060"/>
                </a:solidFill>
                <a:latin typeface="Century Gothic" panose="020B0502020202020204" pitchFamily="34" charset="0"/>
              </a:rPr>
            </a:br>
            <a:r>
              <a:rPr lang="en-US" sz="4000" i="1" dirty="0">
                <a:solidFill>
                  <a:srgbClr val="002060"/>
                </a:solidFill>
                <a:latin typeface="Century Gothic" panose="020B0502020202020204" pitchFamily="34" charset="0"/>
              </a:rPr>
              <a:t>Grades K-3</a:t>
            </a:r>
            <a:br>
              <a:rPr lang="en-US" sz="2000" i="1" dirty="0">
                <a:solidFill>
                  <a:srgbClr val="002060"/>
                </a:solidFill>
                <a:latin typeface="Century Gothic" panose="020B0502020202020204" pitchFamily="34" charset="0"/>
              </a:rPr>
            </a:br>
            <a:endParaRPr lang="en-US" dirty="0"/>
          </a:p>
        </p:txBody>
      </p:sp>
      <p:pic>
        <p:nvPicPr>
          <p:cNvPr id="27" name="Google Shape;58;p13">
            <a:extLst>
              <a:ext uri="{FF2B5EF4-FFF2-40B4-BE49-F238E27FC236}">
                <a16:creationId xmlns:a16="http://schemas.microsoft.com/office/drawing/2014/main" id="{E865437F-4E7D-7936-A0A7-7835262E5DFF}"/>
              </a:ext>
            </a:extLst>
          </p:cNvPr>
          <p:cNvPicPr preferRelativeResize="0"/>
          <p:nvPr/>
        </p:nvPicPr>
        <p:blipFill rotWithShape="1">
          <a:blip r:embed="rId4">
            <a:alphaModFix/>
          </a:blip>
          <a:srcRect l="2217" r="2217"/>
          <a:stretch/>
        </p:blipFill>
        <p:spPr>
          <a:xfrm>
            <a:off x="280776" y="3509352"/>
            <a:ext cx="1382425" cy="1382425"/>
          </a:xfrm>
          <a:prstGeom prst="rect">
            <a:avLst/>
          </a:prstGeom>
          <a:noFill/>
          <a:ln>
            <a:noFill/>
          </a:ln>
        </p:spPr>
      </p:pic>
    </p:spTree>
    <p:extLst>
      <p:ext uri="{BB962C8B-B14F-4D97-AF65-F5344CB8AC3E}">
        <p14:creationId xmlns:p14="http://schemas.microsoft.com/office/powerpoint/2010/main" val="1594241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Google Shape;103;p22" title="01image.gif"/>
          <p:cNvPicPr preferRelativeResize="0"/>
          <p:nvPr/>
        </p:nvPicPr>
        <p:blipFill>
          <a:blip r:embed="rId3">
            <a:alphaModFix/>
          </a:blip>
          <a:stretch>
            <a:fillRect/>
          </a:stretch>
        </p:blipFill>
        <p:spPr>
          <a:xfrm>
            <a:off x="2430144" y="0"/>
            <a:ext cx="3737606" cy="51435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23" title="01image.gif"/>
          <p:cNvPicPr preferRelativeResize="0"/>
          <p:nvPr/>
        </p:nvPicPr>
        <p:blipFill>
          <a:blip r:embed="rId3">
            <a:alphaModFix/>
          </a:blip>
          <a:stretch>
            <a:fillRect/>
          </a:stretch>
        </p:blipFill>
        <p:spPr>
          <a:xfrm>
            <a:off x="2594450" y="48150"/>
            <a:ext cx="3465750" cy="50472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118" name="Google Shape;118;p25"/>
          <p:cNvPicPr preferRelativeResize="0"/>
          <p:nvPr/>
        </p:nvPicPr>
        <p:blipFill>
          <a:blip r:embed="rId3">
            <a:alphaModFix/>
          </a:blip>
          <a:stretch>
            <a:fillRect/>
          </a:stretch>
        </p:blipFill>
        <p:spPr>
          <a:xfrm>
            <a:off x="2398325" y="76200"/>
            <a:ext cx="3909695" cy="49911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p26"/>
          <p:cNvPicPr preferRelativeResize="0"/>
          <p:nvPr/>
        </p:nvPicPr>
        <p:blipFill>
          <a:blip r:embed="rId3">
            <a:alphaModFix/>
          </a:blip>
          <a:stretch>
            <a:fillRect/>
          </a:stretch>
        </p:blipFill>
        <p:spPr>
          <a:xfrm>
            <a:off x="1620382" y="0"/>
            <a:ext cx="5208343" cy="52257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128" name="Google Shape;128;p27" title="01image.gif"/>
          <p:cNvPicPr preferRelativeResize="0"/>
          <p:nvPr/>
        </p:nvPicPr>
        <p:blipFill>
          <a:blip r:embed="rId3">
            <a:alphaModFix/>
          </a:blip>
          <a:stretch>
            <a:fillRect/>
          </a:stretch>
        </p:blipFill>
        <p:spPr>
          <a:xfrm>
            <a:off x="1764617" y="0"/>
            <a:ext cx="5160633" cy="51435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pic>
        <p:nvPicPr>
          <p:cNvPr id="133" name="Google Shape;133;p28" title="01image.gif"/>
          <p:cNvPicPr preferRelativeResize="0"/>
          <p:nvPr/>
        </p:nvPicPr>
        <p:blipFill>
          <a:blip r:embed="rId3">
            <a:alphaModFix/>
          </a:blip>
          <a:stretch>
            <a:fillRect/>
          </a:stretch>
        </p:blipFill>
        <p:spPr>
          <a:xfrm>
            <a:off x="1745109" y="113875"/>
            <a:ext cx="5177791" cy="51435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29" title="01image.gif"/>
          <p:cNvPicPr preferRelativeResize="0"/>
          <p:nvPr/>
        </p:nvPicPr>
        <p:blipFill>
          <a:blip r:embed="rId3">
            <a:alphaModFix/>
          </a:blip>
          <a:stretch>
            <a:fillRect/>
          </a:stretch>
        </p:blipFill>
        <p:spPr>
          <a:xfrm>
            <a:off x="2186015" y="0"/>
            <a:ext cx="4234810"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title="01image.gif"/>
          <p:cNvPicPr preferRelativeResize="0"/>
          <p:nvPr/>
        </p:nvPicPr>
        <p:blipFill>
          <a:blip r:embed="rId3">
            <a:alphaModFix/>
          </a:blip>
          <a:stretch>
            <a:fillRect/>
          </a:stretch>
        </p:blipFill>
        <p:spPr>
          <a:xfrm>
            <a:off x="2187925" y="35425"/>
            <a:ext cx="4188625" cy="51080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pic>
        <p:nvPicPr>
          <p:cNvPr id="68" name="Google Shape;68;p15" title="01image.gif"/>
          <p:cNvPicPr preferRelativeResize="0"/>
          <p:nvPr/>
        </p:nvPicPr>
        <p:blipFill>
          <a:blip r:embed="rId3">
            <a:alphaModFix/>
          </a:blip>
          <a:stretch>
            <a:fillRect/>
          </a:stretch>
        </p:blipFill>
        <p:spPr>
          <a:xfrm>
            <a:off x="1430350" y="0"/>
            <a:ext cx="6052174"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pic>
        <p:nvPicPr>
          <p:cNvPr id="73" name="Google Shape;73;p16" title="01image.gif"/>
          <p:cNvPicPr preferRelativeResize="0"/>
          <p:nvPr/>
        </p:nvPicPr>
        <p:blipFill>
          <a:blip r:embed="rId3">
            <a:alphaModFix/>
          </a:blip>
          <a:stretch>
            <a:fillRect/>
          </a:stretch>
        </p:blipFill>
        <p:spPr>
          <a:xfrm>
            <a:off x="2378625" y="0"/>
            <a:ext cx="3891908"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7" title="01image.gif"/>
          <p:cNvPicPr preferRelativeResize="0"/>
          <p:nvPr/>
        </p:nvPicPr>
        <p:blipFill>
          <a:blip r:embed="rId3">
            <a:alphaModFix/>
          </a:blip>
          <a:stretch>
            <a:fillRect/>
          </a:stretch>
        </p:blipFill>
        <p:spPr>
          <a:xfrm>
            <a:off x="1618543" y="0"/>
            <a:ext cx="5238807" cy="5209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pic>
        <p:nvPicPr>
          <p:cNvPr id="83" name="Google Shape;83;p18" title="01image.gif"/>
          <p:cNvPicPr preferRelativeResize="0"/>
          <p:nvPr/>
        </p:nvPicPr>
        <p:blipFill>
          <a:blip r:embed="rId3">
            <a:alphaModFix/>
          </a:blip>
          <a:stretch>
            <a:fillRect/>
          </a:stretch>
        </p:blipFill>
        <p:spPr>
          <a:xfrm>
            <a:off x="1231527" y="0"/>
            <a:ext cx="5954323" cy="52384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9"/>
          <p:cNvPicPr preferRelativeResize="0"/>
          <p:nvPr/>
        </p:nvPicPr>
        <p:blipFill>
          <a:blip r:embed="rId3">
            <a:alphaModFix/>
          </a:blip>
          <a:stretch>
            <a:fillRect/>
          </a:stretch>
        </p:blipFill>
        <p:spPr>
          <a:xfrm>
            <a:off x="2153690" y="0"/>
            <a:ext cx="4200535" cy="5143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3" name="Google Shape;93;p20"/>
          <p:cNvPicPr preferRelativeResize="0"/>
          <p:nvPr/>
        </p:nvPicPr>
        <p:blipFill>
          <a:blip r:embed="rId3">
            <a:alphaModFix/>
          </a:blip>
          <a:stretch>
            <a:fillRect/>
          </a:stretch>
        </p:blipFill>
        <p:spPr>
          <a:xfrm>
            <a:off x="2088325" y="0"/>
            <a:ext cx="4663441" cy="51435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1"/>
          <p:cNvPicPr preferRelativeResize="0"/>
          <p:nvPr/>
        </p:nvPicPr>
        <p:blipFill>
          <a:blip r:embed="rId3">
            <a:alphaModFix/>
          </a:blip>
          <a:stretch>
            <a:fillRect/>
          </a:stretch>
        </p:blipFill>
        <p:spPr>
          <a:xfrm>
            <a:off x="2037725" y="152400"/>
            <a:ext cx="4541901" cy="49911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1839</Words>
  <Application>Microsoft Macintosh PowerPoint</Application>
  <PresentationFormat>On-screen Show (16:9)</PresentationFormat>
  <Paragraphs>93</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Times New Roman</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Christina Peterson</cp:lastModifiedBy>
  <cp:revision>1</cp:revision>
  <dcterms:modified xsi:type="dcterms:W3CDTF">2025-10-19T09:51:20Z</dcterms:modified>
</cp:coreProperties>
</file>