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theme/themeOverride1.xml" ContentType="application/vnd.openxmlformats-officedocument.themeOverr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theme/themeOverride2.xml" ContentType="application/vnd.openxmlformats-officedocument.themeOverr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56" r:id="rId2"/>
    <p:sldId id="262" r:id="rId3"/>
    <p:sldId id="275" r:id="rId4"/>
    <p:sldId id="264" r:id="rId5"/>
    <p:sldId id="271" r:id="rId6"/>
    <p:sldId id="265" r:id="rId7"/>
    <p:sldId id="273" r:id="rId8"/>
    <p:sldId id="263" r:id="rId9"/>
    <p:sldId id="261" r:id="rId10"/>
    <p:sldId id="268" r:id="rId11"/>
    <p:sldId id="269" r:id="rId12"/>
    <p:sldId id="266" r:id="rId13"/>
    <p:sldId id="274" r:id="rId14"/>
    <p:sldId id="267" r:id="rId15"/>
    <p:sldId id="272" r:id="rId16"/>
    <p:sldId id="270"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000" autoAdjust="0"/>
    <p:restoredTop sz="68683" autoAdjust="0"/>
  </p:normalViewPr>
  <p:slideViewPr>
    <p:cSldViewPr snapToGrid="0">
      <p:cViewPr varScale="1">
        <p:scale>
          <a:sx n="46" d="100"/>
          <a:sy n="46" d="100"/>
        </p:scale>
        <p:origin x="1444" y="32"/>
      </p:cViewPr>
      <p:guideLst/>
    </p:cSldViewPr>
  </p:slideViewPr>
  <p:notesTextViewPr>
    <p:cViewPr>
      <p:scale>
        <a:sx n="1" d="1"/>
        <a:sy n="1" d="1"/>
      </p:scale>
      <p:origin x="0" y="0"/>
    </p:cViewPr>
  </p:notesTextViewPr>
  <p:notesViewPr>
    <p:cSldViewPr snapToGrid="0">
      <p:cViewPr varScale="1">
        <p:scale>
          <a:sx n="51" d="100"/>
          <a:sy n="51" d="100"/>
        </p:scale>
        <p:origin x="2692" y="4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D744388-6E05-4DB8-8C5B-E2C4B0AB8CD7}" type="datetimeFigureOut">
              <a:rPr lang="en-US" smtClean="0"/>
              <a:t>3/21/2023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51AEF57-C9DA-42D9-9843-E0580533C679}" type="slidenum">
              <a:rPr lang="en-US" smtClean="0"/>
              <a:t>‹#›</a:t>
            </a:fld>
            <a:endParaRPr lang="en-US"/>
          </a:p>
        </p:txBody>
      </p:sp>
    </p:spTree>
    <p:extLst>
      <p:ext uri="{BB962C8B-B14F-4D97-AF65-F5344CB8AC3E}">
        <p14:creationId xmlns:p14="http://schemas.microsoft.com/office/powerpoint/2010/main" val="36296613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www.katealbus.com/" TargetMode="External"/><Relationship Id="rId2" Type="http://schemas.openxmlformats.org/officeDocument/2006/relationships/slide" Target="../slides/slide2.xml"/><Relationship Id="rId1" Type="http://schemas.openxmlformats.org/officeDocument/2006/relationships/notesMaster" Target="../notesMasters/notesMaster1.xml"/><Relationship Id="rId5" Type="http://schemas.openxmlformats.org/officeDocument/2006/relationships/hyperlink" Target="https://holidayhouse.com/wp-content/uploads/2020/10/A_Place_to_Hang_the_Moon_Educators_Guide.pdf" TargetMode="External"/><Relationship Id="rId4" Type="http://schemas.openxmlformats.org/officeDocument/2006/relationships/hyperlink" Target="https://www.youtube.com/watch?v=JOF57g8JYSg" TargetMode="Externa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katherineapplegate.com/" TargetMode="External"/><Relationship Id="rId2" Type="http://schemas.openxmlformats.org/officeDocument/2006/relationships/slide" Target="../slides/slide3.xml"/><Relationship Id="rId1" Type="http://schemas.openxmlformats.org/officeDocument/2006/relationships/notesMaster" Target="../notesMasters/notesMaster1.xml"/><Relationship Id="rId5" Type="http://schemas.openxmlformats.org/officeDocument/2006/relationships/hyperlink" Target="https://media.btsb.com/TitleLessonPlans/4272.pdf" TargetMode="External"/><Relationship Id="rId4" Type="http://schemas.openxmlformats.org/officeDocument/2006/relationships/hyperlink" Target="https://www.youtube.com/watch?v=Xp6vgp91b48" TargetMode="External"/></Relationships>
</file>

<file path=ppt/notesSlides/_rels/notesSlide4.xml.rels><?xml version="1.0" encoding="UTF-8" standalone="yes"?>
<Relationships xmlns="http://schemas.openxmlformats.org/package/2006/relationships"><Relationship Id="rId3" Type="http://schemas.openxmlformats.org/officeDocument/2006/relationships/hyperlink" Target="https://www.dustibowling.com/" TargetMode="External"/><Relationship Id="rId2" Type="http://schemas.openxmlformats.org/officeDocument/2006/relationships/slide" Target="../slides/slide4.xml"/><Relationship Id="rId1" Type="http://schemas.openxmlformats.org/officeDocument/2006/relationships/notesMaster" Target="../notesMasters/notesMaster1.xml"/><Relationship Id="rId5" Type="http://schemas.openxmlformats.org/officeDocument/2006/relationships/hyperlink" Target="https://azlibrary.gov/sites/default/files/libdev_acb_atdbc-guide.pdf" TargetMode="External"/><Relationship Id="rId4" Type="http://schemas.openxmlformats.org/officeDocument/2006/relationships/hyperlink" Target="https://vimeo.com/560880239" TargetMode="Externa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images.randomhouse.com/teachers_guides/9780593326220.pdf" TargetMode="External"/><Relationship Id="rId2" Type="http://schemas.openxmlformats.org/officeDocument/2006/relationships/slide" Target="../slides/slide5.xml"/><Relationship Id="rId1" Type="http://schemas.openxmlformats.org/officeDocument/2006/relationships/notesMaster" Target="../notesMasters/notesMaster1.xml"/><Relationship Id="rId4" Type="http://schemas.openxmlformats.org/officeDocument/2006/relationships/hyperlink" Target="https://www.youtube.com/watch?v=nQrema3KMpo&amp;amp;t=22s" TargetMode="Externa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youtube.com/watch?v=wUPu9aRIfI4" TargetMode="External"/><Relationship Id="rId2" Type="http://schemas.openxmlformats.org/officeDocument/2006/relationships/slide" Target="../slides/slide6.xml"/><Relationship Id="rId1" Type="http://schemas.openxmlformats.org/officeDocument/2006/relationships/notesMaster" Target="../notesMasters/notesMaster1.xml"/><Relationship Id="rId5" Type="http://schemas.openxmlformats.org/officeDocument/2006/relationships/hyperlink" Target="https://www.ampkids.com/wp-content/uploads/2022/10/Cat-Ninja-Boredom-Busters.pdf" TargetMode="External"/><Relationship Id="rId4" Type="http://schemas.openxmlformats.org/officeDocument/2006/relationships/hyperlink" Target="http://www.matthewcody.com/" TargetMode="Externa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www.lindsaycurrie.com/" TargetMode="External"/><Relationship Id="rId2" Type="http://schemas.openxmlformats.org/officeDocument/2006/relationships/slide" Target="../slides/slide7.xml"/><Relationship Id="rId1" Type="http://schemas.openxmlformats.org/officeDocument/2006/relationships/notesMaster" Target="../notesMasters/notesMaster1.xml"/><Relationship Id="rId5" Type="http://schemas.openxmlformats.org/officeDocument/2006/relationships/hyperlink" Target="https://www.lindsaycurrie.com/_files/ugd/c47227_f78e2c77258e44e6bdbe9b75a5575537.pdf" TargetMode="External"/><Relationship Id="rId4" Type="http://schemas.openxmlformats.org/officeDocument/2006/relationships/hyperlink" Target="https://youtu.be/Sp9W6b1DwKU"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youtube.com/watch?v=Zr-Ho_GZXDw" TargetMode="External"/><Relationship Id="rId2" Type="http://schemas.openxmlformats.org/officeDocument/2006/relationships/slide" Target="../slides/slide8.xml"/><Relationship Id="rId1" Type="http://schemas.openxmlformats.org/officeDocument/2006/relationships/notesMaster" Target="../notesMasters/notesMaster1.xml"/><Relationship Id="rId5" Type="http://schemas.openxmlformats.org/officeDocument/2006/relationships/hyperlink" Target="https://www.storyboardthat.com/comic-maker" TargetMode="External"/><Relationship Id="rId4" Type="http://schemas.openxmlformats.org/officeDocument/2006/relationships/hyperlink" Target="https://seedwards.wixsite.com/portfolio" TargetMode="Externa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www.suzieszterhas.com/index" TargetMode="External"/><Relationship Id="rId2" Type="http://schemas.openxmlformats.org/officeDocument/2006/relationships/slide" Target="../slides/slide9.xml"/><Relationship Id="rId1" Type="http://schemas.openxmlformats.org/officeDocument/2006/relationships/notesMaster" Target="../notesMasters/notesMaster1.xml"/><Relationship Id="rId4" Type="http://schemas.openxmlformats.org/officeDocument/2006/relationships/hyperlink" Target="https://creativeeducator.tech4learning.com/2019/lessons/animal-diaries" TargetMode="Externa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s://www.youtube.com/watch?v=ScYm4qUJy6s" TargetMode="External"/><Relationship Id="rId2" Type="http://schemas.openxmlformats.org/officeDocument/2006/relationships/slide" Target="../slides/slide10.xml"/><Relationship Id="rId1" Type="http://schemas.openxmlformats.org/officeDocument/2006/relationships/notesMaster" Target="../notesMasters/notesMaster1.xml"/><Relationship Id="rId5" Type="http://schemas.openxmlformats.org/officeDocument/2006/relationships/hyperlink" Target="https://www.youtube.com/watch?v=RUGkdwoz-Hg" TargetMode="External"/><Relationship Id="rId4" Type="http://schemas.openxmlformats.org/officeDocument/2006/relationships/hyperlink" Target="https://australian.museum/learn/australia-over-time/extinct-animals/the-thylacine/" TargetMode="Externa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s://www.kateklise.com/" TargetMode="External"/><Relationship Id="rId2" Type="http://schemas.openxmlformats.org/officeDocument/2006/relationships/slide" Target="../slides/slide11.xml"/><Relationship Id="rId1" Type="http://schemas.openxmlformats.org/officeDocument/2006/relationships/notesMaster" Target="../notesMasters/notesMaster1.xml"/><Relationship Id="rId4" Type="http://schemas.openxmlformats.org/officeDocument/2006/relationships/hyperlink" Target="https://www.youtube.com/watch?v=5krNoT-kR5U" TargetMode="Externa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s://keklamagoon.com/" TargetMode="External"/><Relationship Id="rId2" Type="http://schemas.openxmlformats.org/officeDocument/2006/relationships/slide" Target="../slides/slide12.xml"/><Relationship Id="rId1" Type="http://schemas.openxmlformats.org/officeDocument/2006/relationships/notesMaster" Target="../notesMasters/notesMaster1.xml"/><Relationship Id="rId4" Type="http://schemas.openxmlformats.org/officeDocument/2006/relationships/hyperlink" Target="https://www.youtube.com/watch?v=pmCEbSOT1Kk" TargetMode="External"/></Relationships>
</file>

<file path=ppt/notesSlides/_rels/notesSlide13.xml.rels><?xml version="1.0" encoding="UTF-8" standalone="yes"?>
<Relationships xmlns="http://schemas.openxmlformats.org/package/2006/relationships"><Relationship Id="rId3" Type="http://schemas.openxmlformats.org/officeDocument/2006/relationships/hyperlink" Target="https://pajamapress.ca/wp-content/uploads/2021/10/TheUndercoverBookList_TeachingGuide.pdf" TargetMode="External"/><Relationship Id="rId2" Type="http://schemas.openxmlformats.org/officeDocument/2006/relationships/slide" Target="../slides/slide13.xml"/><Relationship Id="rId1" Type="http://schemas.openxmlformats.org/officeDocument/2006/relationships/notesMaster" Target="../notesMasters/notesMaster1.xml"/><Relationship Id="rId5" Type="http://schemas.openxmlformats.org/officeDocument/2006/relationships/hyperlink" Target="https://www.youtube.com/watch?v=1MMo5AwIehY" TargetMode="External"/><Relationship Id="rId4" Type="http://schemas.openxmlformats.org/officeDocument/2006/relationships/hyperlink" Target="https://www.youtube.com/watch?v=O-x4LO_i_yE" TargetMode="Externa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mrschureads.blogspot.com/2021/03/lunch-every-day-by-kathryn-otoshi.html" TargetMode="External"/><Relationship Id="rId2" Type="http://schemas.openxmlformats.org/officeDocument/2006/relationships/slide" Target="../slides/slide14.xml"/><Relationship Id="rId1" Type="http://schemas.openxmlformats.org/officeDocument/2006/relationships/notesMaster" Target="../notesMasters/notesMaster1.xml"/><Relationship Id="rId5" Type="http://schemas.openxmlformats.org/officeDocument/2006/relationships/hyperlink" Target="https://www.youtube.com/watch?v=azsSploKljk&amp;t=26s" TargetMode="External"/><Relationship Id="rId4" Type="http://schemas.openxmlformats.org/officeDocument/2006/relationships/hyperlink" Target="https://www.adl.org/lunch-every-day" TargetMode="Externa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s://jessrinker.com/" TargetMode="External"/><Relationship Id="rId2" Type="http://schemas.openxmlformats.org/officeDocument/2006/relationships/slide" Target="../slides/slide15.xml"/><Relationship Id="rId1" Type="http://schemas.openxmlformats.org/officeDocument/2006/relationships/notesMaster" Target="../notesMasters/notesMaster1.xml"/><Relationship Id="rId4" Type="http://schemas.openxmlformats.org/officeDocument/2006/relationships/hyperlink" Target="https://youtu.be/DaVqVQByhbo" TargetMode="Externa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s://wendyshang.com/" TargetMode="External"/><Relationship Id="rId2" Type="http://schemas.openxmlformats.org/officeDocument/2006/relationships/slide" Target="../slides/slide16.xml"/><Relationship Id="rId1" Type="http://schemas.openxmlformats.org/officeDocument/2006/relationships/notesMaster" Target="../notesMasters/notesMaster1.xml"/><Relationship Id="rId6" Type="http://schemas.openxmlformats.org/officeDocument/2006/relationships/hyperlink" Target="https://www.youtube.com/watch?v=MS4XIzzP-BY" TargetMode="External"/><Relationship Id="rId5" Type="http://schemas.openxmlformats.org/officeDocument/2006/relationships/hyperlink" Target="https://www.youtube.com/watch?v=aIPjOcpuy2Y" TargetMode="External"/><Relationship Id="rId4" Type="http://schemas.openxmlformats.org/officeDocument/2006/relationships/hyperlink" Target="https://www.squealermusic.com/madclips/wordpress2/" TargetMode="Externa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ctr"/>
            <a:r>
              <a:rPr lang="en-US" b="1" dirty="0">
                <a:latin typeface="Century Gothic" panose="020B0502020202020204" pitchFamily="34" charset="0"/>
              </a:rPr>
              <a:t>Fifteen Fantastic Finalists! Which will win YOUR VOTE?</a:t>
            </a:r>
          </a:p>
        </p:txBody>
      </p:sp>
      <p:sp>
        <p:nvSpPr>
          <p:cNvPr id="4" name="Slide Number Placeholder 3"/>
          <p:cNvSpPr>
            <a:spLocks noGrp="1"/>
          </p:cNvSpPr>
          <p:nvPr>
            <p:ph type="sldNum" sz="quarter" idx="10"/>
          </p:nvPr>
        </p:nvSpPr>
        <p:spPr/>
        <p:txBody>
          <a:bodyPr/>
          <a:lstStyle/>
          <a:p>
            <a:fld id="{651AEF57-C9DA-42D9-9843-E0580533C679}" type="slidenum">
              <a:rPr lang="en-US" smtClean="0"/>
              <a:t>1</a:t>
            </a:fld>
            <a:endParaRPr lang="en-US"/>
          </a:p>
        </p:txBody>
      </p:sp>
    </p:spTree>
    <p:extLst>
      <p:ext uri="{BB962C8B-B14F-4D97-AF65-F5344CB8AC3E}">
        <p14:creationId xmlns:p14="http://schemas.microsoft.com/office/powerpoint/2010/main" val="105250633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229100"/>
            <a:ext cx="5486400" cy="4019550"/>
          </a:xfrm>
        </p:spPr>
        <p:txBody>
          <a:bodyPr/>
          <a:lstStyle/>
          <a:p>
            <a:r>
              <a:rPr lang="en-US" dirty="0"/>
              <a:t> </a:t>
            </a:r>
            <a:r>
              <a:rPr lang="en-US" b="1" i="1" dirty="0">
                <a:latin typeface="Century Gothic" panose="020B0502020202020204" pitchFamily="34" charset="0"/>
              </a:rPr>
              <a:t>A Place to Hang the Moon </a:t>
            </a:r>
            <a:r>
              <a:rPr lang="en-US" b="1" dirty="0">
                <a:latin typeface="Century Gothic" panose="020B0502020202020204" pitchFamily="34" charset="0"/>
              </a:rPr>
              <a:t>by Kate </a:t>
            </a:r>
            <a:r>
              <a:rPr lang="en-US" b="1" dirty="0" err="1">
                <a:latin typeface="Century Gothic" panose="020B0502020202020204" pitchFamily="34" charset="0"/>
              </a:rPr>
              <a:t>Albus</a:t>
            </a:r>
            <a:endParaRPr lang="en-US" b="1" dirty="0">
              <a:latin typeface="Century Gothic" panose="020B0502020202020204" pitchFamily="34" charset="0"/>
            </a:endParaRPr>
          </a:p>
          <a:p>
            <a:endParaRPr lang="en-US" dirty="0">
              <a:solidFill>
                <a:srgbClr val="FF0000"/>
              </a:solidFill>
              <a:latin typeface="Century Gothic" panose="020B0502020202020204" pitchFamily="34" charset="0"/>
            </a:endParaRPr>
          </a:p>
          <a:p>
            <a:r>
              <a:rPr lang="en-US" dirty="0">
                <a:latin typeface="Century Gothic" panose="020B0502020202020204" pitchFamily="34" charset="0"/>
              </a:rPr>
              <a:t>William, Edmund and Anna find themselves moving from London to the countryside during World War II.  Their grandmother has recently died, and the housekeeper is unable to care for them permanently.  Seeking a forever home will prove to be quite a challenge.  Not many families are looking to house three children during the war.  They are placed in several houses, but none seem to be the right fit.  They find solace at the library and soon befriend the librarian, Nora.  All the elements of great storytelling are present along with heartwarming characters.  Kate </a:t>
            </a:r>
            <a:r>
              <a:rPr lang="en-US" dirty="0" err="1">
                <a:latin typeface="Century Gothic" panose="020B0502020202020204" pitchFamily="34" charset="0"/>
              </a:rPr>
              <a:t>Albus’s</a:t>
            </a:r>
            <a:r>
              <a:rPr lang="en-US" dirty="0">
                <a:latin typeface="Century Gothic" panose="020B0502020202020204" pitchFamily="34" charset="0"/>
              </a:rPr>
              <a:t> debut novel is sure to keep you turning the pages.</a:t>
            </a:r>
          </a:p>
          <a:p>
            <a:br>
              <a:rPr lang="en-US" dirty="0"/>
            </a:br>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Author Website: </a:t>
            </a:r>
            <a:r>
              <a:rPr lang="en-US" dirty="0">
                <a:latin typeface="Century Gothic" panose="020B0502020202020204" pitchFamily="34" charset="0"/>
                <a:hlinkClick r:id="rId3"/>
              </a:rPr>
              <a:t>https://www.katealbus.com/</a:t>
            </a:r>
            <a:r>
              <a:rPr lang="en-US" dirty="0">
                <a:latin typeface="Century Gothic" panose="020B0502020202020204" pitchFamily="34" charset="0"/>
              </a:rPr>
              <a:t> </a:t>
            </a:r>
            <a:br>
              <a:rPr lang="en-US" dirty="0">
                <a:latin typeface="Century Gothic" panose="020B0502020202020204" pitchFamily="34" charset="0"/>
              </a:rPr>
            </a:br>
            <a:br>
              <a:rPr lang="en-US" dirty="0">
                <a:latin typeface="Century Gothic" panose="020B0502020202020204" pitchFamily="34" charset="0"/>
              </a:rPr>
            </a:br>
            <a:r>
              <a:rPr lang="en-US" b="1" dirty="0">
                <a:latin typeface="Century Gothic" panose="020B0502020202020204" pitchFamily="34" charset="0"/>
              </a:rPr>
              <a:t>Chapter One Read by Author (Video): </a:t>
            </a:r>
            <a:r>
              <a:rPr lang="en-US" dirty="0">
                <a:latin typeface="Century Gothic" panose="020B0502020202020204" pitchFamily="34" charset="0"/>
                <a:hlinkClick r:id="rId4"/>
              </a:rPr>
              <a:t>https://www.youtube.com/watch?v=JOF57g8JYSg</a:t>
            </a:r>
            <a:r>
              <a:rPr lang="en-US" dirty="0">
                <a:latin typeface="Century Gothic" panose="020B0502020202020204" pitchFamily="34" charset="0"/>
              </a:rPr>
              <a:t> </a:t>
            </a:r>
          </a:p>
          <a:p>
            <a:endParaRPr lang="en-US" dirty="0">
              <a:latin typeface="Century Gothic" panose="020B0502020202020204" pitchFamily="34" charset="0"/>
            </a:endParaRPr>
          </a:p>
          <a:p>
            <a:r>
              <a:rPr lang="en-US" b="1" dirty="0">
                <a:latin typeface="Century Gothic" panose="020B0502020202020204" pitchFamily="34" charset="0"/>
              </a:rPr>
              <a:t>Educators Guide: </a:t>
            </a:r>
            <a:r>
              <a:rPr lang="en-US" sz="1200" u="sng" kern="1200" dirty="0">
                <a:solidFill>
                  <a:schemeClr val="tx1"/>
                </a:solidFill>
                <a:effectLst/>
                <a:latin typeface="+mn-lt"/>
                <a:ea typeface="+mn-ea"/>
                <a:cs typeface="+mn-cs"/>
                <a:hlinkClick r:id="rId5"/>
              </a:rPr>
              <a:t>https://holidayhouse.com/wp-content/uploads/2020/10/A_Place_to_Hang_the_Moon_Educators_Guide.pdf</a:t>
            </a:r>
            <a:r>
              <a:rPr lang="en-US" u="sng" dirty="0">
                <a:latin typeface="Century Gothic" panose="020B0502020202020204" pitchFamily="34" charset="0"/>
              </a:rPr>
              <a:t>  </a:t>
            </a:r>
            <a:endParaRPr lang="en-US" u="sng" dirty="0"/>
          </a:p>
          <a:p>
            <a:endParaRPr lang="en-US" dirty="0"/>
          </a:p>
        </p:txBody>
      </p:sp>
      <p:sp>
        <p:nvSpPr>
          <p:cNvPr id="4" name="Slide Number Placeholder 3"/>
          <p:cNvSpPr>
            <a:spLocks noGrp="1"/>
          </p:cNvSpPr>
          <p:nvPr>
            <p:ph type="sldNum" sz="quarter" idx="10"/>
          </p:nvPr>
        </p:nvSpPr>
        <p:spPr/>
        <p:txBody>
          <a:bodyPr/>
          <a:lstStyle/>
          <a:p>
            <a:fld id="{651AEF57-C9DA-42D9-9843-E0580533C679}" type="slidenum">
              <a:rPr lang="en-US" smtClean="0"/>
              <a:t>2</a:t>
            </a:fld>
            <a:endParaRPr lang="en-US"/>
          </a:p>
        </p:txBody>
      </p:sp>
    </p:spTree>
    <p:extLst>
      <p:ext uri="{BB962C8B-B14F-4D97-AF65-F5344CB8AC3E}">
        <p14:creationId xmlns:p14="http://schemas.microsoft.com/office/powerpoint/2010/main" val="404161321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231270"/>
            <a:ext cx="5486400" cy="4160376"/>
          </a:xfrm>
        </p:spPr>
        <p:txBody>
          <a:bodyPr/>
          <a:lstStyle/>
          <a:p>
            <a:r>
              <a:rPr lang="en-US" b="1" i="1" dirty="0" err="1">
                <a:latin typeface="Century Gothic" panose="020B0502020202020204" pitchFamily="34" charset="0"/>
              </a:rPr>
              <a:t>Willodeen</a:t>
            </a:r>
            <a:r>
              <a:rPr lang="en-US" b="1" i="1" dirty="0">
                <a:latin typeface="Century Gothic" panose="020B0502020202020204" pitchFamily="34" charset="0"/>
              </a:rPr>
              <a:t> </a:t>
            </a:r>
            <a:r>
              <a:rPr lang="en-US" b="1" dirty="0">
                <a:latin typeface="Century Gothic" panose="020B0502020202020204" pitchFamily="34" charset="0"/>
              </a:rPr>
              <a:t>by Katherine Applegate; illustrated by Charles </a:t>
            </a:r>
            <a:r>
              <a:rPr lang="en-US" b="1" dirty="0" err="1">
                <a:latin typeface="Century Gothic" panose="020B0502020202020204" pitchFamily="34" charset="0"/>
              </a:rPr>
              <a:t>Santoso</a:t>
            </a:r>
            <a:endParaRPr lang="en-US" b="1" dirty="0">
              <a:latin typeface="Century Gothic" panose="020B0502020202020204" pitchFamily="34" charset="0"/>
            </a:endParaRPr>
          </a:p>
          <a:p>
            <a:br>
              <a:rPr lang="en-US" dirty="0">
                <a:solidFill>
                  <a:srgbClr val="FF0000"/>
                </a:solidFill>
                <a:latin typeface="Century Gothic" panose="020B0502020202020204" pitchFamily="34" charset="0"/>
              </a:rPr>
            </a:br>
            <a:r>
              <a:rPr lang="en-US" dirty="0">
                <a:latin typeface="Century Gothic" panose="020B0502020202020204" pitchFamily="34" charset="0"/>
              </a:rPr>
              <a:t>Orphaned </a:t>
            </a:r>
            <a:r>
              <a:rPr lang="en-US" dirty="0" err="1">
                <a:latin typeface="Century Gothic" panose="020B0502020202020204" pitchFamily="34" charset="0"/>
              </a:rPr>
              <a:t>Willodeen</a:t>
            </a:r>
            <a:r>
              <a:rPr lang="en-US" dirty="0">
                <a:latin typeface="Century Gothic" panose="020B0502020202020204" pitchFamily="34" charset="0"/>
              </a:rPr>
              <a:t> has never quite fit in with her peers. She loves all animals but is especially drawn to the very unpopular </a:t>
            </a:r>
            <a:r>
              <a:rPr lang="en-US" dirty="0" err="1">
                <a:latin typeface="Century Gothic" panose="020B0502020202020204" pitchFamily="34" charset="0"/>
              </a:rPr>
              <a:t>screecher</a:t>
            </a:r>
            <a:r>
              <a:rPr lang="en-US" dirty="0">
                <a:latin typeface="Century Gothic" panose="020B0502020202020204" pitchFamily="34" charset="0"/>
              </a:rPr>
              <a:t> (a smelly creature with tusks, a snout, tails, and quills.) </a:t>
            </a:r>
            <a:r>
              <a:rPr lang="en-US" dirty="0" err="1">
                <a:latin typeface="Century Gothic" panose="020B0502020202020204" pitchFamily="34" charset="0"/>
              </a:rPr>
              <a:t>Willodeen</a:t>
            </a:r>
            <a:r>
              <a:rPr lang="en-US" dirty="0">
                <a:latin typeface="Century Gothic" panose="020B0502020202020204" pitchFamily="34" charset="0"/>
              </a:rPr>
              <a:t> is happy by herself until the </a:t>
            </a:r>
            <a:r>
              <a:rPr lang="en-US" dirty="0" err="1">
                <a:latin typeface="Century Gothic" panose="020B0502020202020204" pitchFamily="34" charset="0"/>
              </a:rPr>
              <a:t>screechers</a:t>
            </a:r>
            <a:r>
              <a:rPr lang="en-US" dirty="0">
                <a:latin typeface="Century Gothic" panose="020B0502020202020204" pitchFamily="34" charset="0"/>
              </a:rPr>
              <a:t> begin to disappear. Her town (called Perchance) is mostly focused on the disappearance of winged bears that popularly draw tourists to the town. After witnessing the killing of an old </a:t>
            </a:r>
            <a:r>
              <a:rPr lang="en-US" dirty="0" err="1">
                <a:latin typeface="Century Gothic" panose="020B0502020202020204" pitchFamily="34" charset="0"/>
              </a:rPr>
              <a:t>screecher</a:t>
            </a:r>
            <a:r>
              <a:rPr lang="en-US" dirty="0">
                <a:latin typeface="Century Gothic" panose="020B0502020202020204" pitchFamily="34" charset="0"/>
              </a:rPr>
              <a:t>, </a:t>
            </a:r>
            <a:r>
              <a:rPr lang="en-US" dirty="0" err="1">
                <a:latin typeface="Century Gothic" panose="020B0502020202020204" pitchFamily="34" charset="0"/>
              </a:rPr>
              <a:t>Willodeen</a:t>
            </a:r>
            <a:r>
              <a:rPr lang="en-US" dirty="0">
                <a:latin typeface="Century Gothic" panose="020B0502020202020204" pitchFamily="34" charset="0"/>
              </a:rPr>
              <a:t> is determined to save them and stands up for the animals at a town meeting. This beautiful story about humans and how they relate to the natural world is one for all young environmentalists.</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Author Website: </a:t>
            </a:r>
            <a:r>
              <a:rPr lang="en-US" u="sng" dirty="0">
                <a:solidFill>
                  <a:srgbClr val="FF0000"/>
                </a:solidFill>
                <a:latin typeface="Century Gothic" panose="020B0502020202020204" pitchFamily="34" charset="0"/>
                <a:hlinkClick r:id="rId3"/>
              </a:rPr>
              <a:t>https://katherineapplegate.com/</a:t>
            </a:r>
            <a:r>
              <a:rPr lang="en-US" u="sng" dirty="0">
                <a:solidFill>
                  <a:srgbClr val="FF0000"/>
                </a:solidFill>
                <a:latin typeface="Century Gothic" panose="020B0502020202020204" pitchFamily="34" charset="0"/>
              </a:rPr>
              <a:t> </a:t>
            </a:r>
            <a:br>
              <a:rPr lang="en-US" u="sng" dirty="0">
                <a:solidFill>
                  <a:srgbClr val="FF0000"/>
                </a:solidFill>
              </a:rPr>
            </a:br>
            <a:br>
              <a:rPr lang="en-US" b="1" dirty="0">
                <a:latin typeface="Century Gothic" panose="020B0502020202020204" pitchFamily="34" charset="0"/>
              </a:rPr>
            </a:br>
            <a:r>
              <a:rPr lang="en-US" b="1" dirty="0">
                <a:latin typeface="Century Gothic" panose="020B0502020202020204" pitchFamily="34" charset="0"/>
              </a:rPr>
              <a:t>Overview from the Author (Video): </a:t>
            </a:r>
            <a:r>
              <a:rPr lang="en-US" dirty="0">
                <a:latin typeface="Century Gothic" panose="020B0502020202020204" pitchFamily="34" charset="0"/>
                <a:hlinkClick r:id="rId4"/>
              </a:rPr>
              <a:t>https://www.youtube.com/watch?v=Xp6vgp91b48</a:t>
            </a:r>
            <a:r>
              <a:rPr lang="en-US" dirty="0">
                <a:latin typeface="Century Gothic" panose="020B0502020202020204" pitchFamily="34" charset="0"/>
              </a:rPr>
              <a:t> </a:t>
            </a:r>
          </a:p>
          <a:p>
            <a:endParaRPr lang="en-US" dirty="0">
              <a:latin typeface="Century Gothic" panose="020B0502020202020204" pitchFamily="34" charset="0"/>
            </a:endParaRPr>
          </a:p>
          <a:p>
            <a:r>
              <a:rPr lang="en-US" b="1" dirty="0">
                <a:latin typeface="Century Gothic" panose="020B0502020202020204" pitchFamily="34" charset="0"/>
              </a:rPr>
              <a:t>Book Trailer (Video): </a:t>
            </a:r>
            <a:r>
              <a:rPr lang="en-US" dirty="0">
                <a:latin typeface="Century Gothic" panose="020B0502020202020204" pitchFamily="34" charset="0"/>
                <a:hlinkClick r:id="rId4"/>
              </a:rPr>
              <a:t>https://www.youtube.com/watch?v=Xp6vgp91b48</a:t>
            </a:r>
            <a:r>
              <a:rPr lang="en-US" dirty="0">
                <a:latin typeface="Century Gothic" panose="020B0502020202020204" pitchFamily="34" charset="0"/>
              </a:rPr>
              <a:t> </a:t>
            </a:r>
          </a:p>
          <a:p>
            <a:endParaRPr lang="en-US" b="1" dirty="0">
              <a:latin typeface="Century Gothic" panose="020B0502020202020204" pitchFamily="34" charset="0"/>
            </a:endParaRPr>
          </a:p>
          <a:p>
            <a:r>
              <a:rPr lang="en-US" b="1" dirty="0">
                <a:latin typeface="Century Gothic" panose="020B0502020202020204" pitchFamily="34" charset="0"/>
              </a:rPr>
              <a:t>Lesson Plans and Discussion Guide: </a:t>
            </a:r>
            <a:r>
              <a:rPr lang="en-US" b="1" u="sng" dirty="0">
                <a:latin typeface="Century Gothic" panose="020B0502020202020204" pitchFamily="34" charset="0"/>
              </a:rPr>
              <a:t> </a:t>
            </a:r>
            <a:r>
              <a:rPr lang="en-US" u="sng" dirty="0">
                <a:solidFill>
                  <a:srgbClr val="FF0000"/>
                </a:solidFill>
                <a:latin typeface="Century Gothic" panose="020B0502020202020204" pitchFamily="34" charset="0"/>
                <a:hlinkClick r:id="rId5"/>
              </a:rPr>
              <a:t>https://media.btsb.com/TitleLessonPlans/4272.pdf</a:t>
            </a:r>
            <a:r>
              <a:rPr lang="en-US" u="sng" dirty="0">
                <a:solidFill>
                  <a:srgbClr val="FF0000"/>
                </a:solidFill>
                <a:latin typeface="Century Gothic" panose="020B0502020202020204" pitchFamily="34" charset="0"/>
              </a:rPr>
              <a:t> </a:t>
            </a:r>
            <a:endParaRPr lang="en-US" dirty="0"/>
          </a:p>
        </p:txBody>
      </p:sp>
      <p:sp>
        <p:nvSpPr>
          <p:cNvPr id="4" name="Slide Number Placeholder 3"/>
          <p:cNvSpPr>
            <a:spLocks noGrp="1"/>
          </p:cNvSpPr>
          <p:nvPr>
            <p:ph type="sldNum" sz="quarter" idx="10"/>
          </p:nvPr>
        </p:nvSpPr>
        <p:spPr/>
        <p:txBody>
          <a:bodyPr/>
          <a:lstStyle/>
          <a:p>
            <a:fld id="{651AEF57-C9DA-42D9-9843-E0580533C679}" type="slidenum">
              <a:rPr lang="en-US" smtClean="0"/>
              <a:t>3</a:t>
            </a:fld>
            <a:endParaRPr lang="en-US"/>
          </a:p>
        </p:txBody>
      </p:sp>
    </p:spTree>
    <p:extLst>
      <p:ext uri="{BB962C8B-B14F-4D97-AF65-F5344CB8AC3E}">
        <p14:creationId xmlns:p14="http://schemas.microsoft.com/office/powerpoint/2010/main" val="158530178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4</a:t>
            </a:fld>
            <a:endParaRPr lang="en-US" dirty="0"/>
          </a:p>
        </p:txBody>
      </p:sp>
      <p:sp>
        <p:nvSpPr>
          <p:cNvPr id="5" name="Notes Placeholder 2"/>
          <p:cNvSpPr>
            <a:spLocks noGrp="1"/>
          </p:cNvSpPr>
          <p:nvPr>
            <p:ph type="body" idx="3"/>
          </p:nvPr>
        </p:nvSpPr>
        <p:spPr>
          <a:xfrm>
            <a:off x="685800" y="4229100"/>
            <a:ext cx="5486400" cy="4743450"/>
          </a:xfrm>
          <a:noFill/>
        </p:spPr>
        <p:txBody>
          <a:bodyPr/>
          <a:lstStyle/>
          <a:p>
            <a:r>
              <a:rPr lang="en-US" b="1" i="1" dirty="0">
                <a:latin typeface="Century Gothic" panose="020B0502020202020204" pitchFamily="34" charset="0"/>
              </a:rPr>
              <a:t>Across the Desert </a:t>
            </a:r>
            <a:r>
              <a:rPr lang="en-US" b="1" dirty="0">
                <a:latin typeface="Century Gothic" panose="020B0502020202020204" pitchFamily="34" charset="0"/>
              </a:rPr>
              <a:t>by </a:t>
            </a:r>
            <a:r>
              <a:rPr lang="en-US" b="1" dirty="0" err="1">
                <a:latin typeface="Century Gothic" panose="020B0502020202020204" pitchFamily="34" charset="0"/>
              </a:rPr>
              <a:t>Dusti</a:t>
            </a:r>
            <a:r>
              <a:rPr lang="en-US" b="1" dirty="0">
                <a:latin typeface="Century Gothic" panose="020B0502020202020204" pitchFamily="34" charset="0"/>
              </a:rPr>
              <a:t> Bowling</a:t>
            </a:r>
            <a:br>
              <a:rPr lang="en-US" b="1" dirty="0">
                <a:latin typeface="Century Gothic" panose="020B0502020202020204" pitchFamily="34" charset="0"/>
              </a:rPr>
            </a:br>
            <a:endParaRPr lang="en-US" b="1" dirty="0">
              <a:latin typeface="Century Gothic" panose="020B0502020202020204" pitchFamily="34" charset="0"/>
            </a:endParaRPr>
          </a:p>
          <a:p>
            <a:r>
              <a:rPr lang="en-US" dirty="0">
                <a:latin typeface="Century Gothic" panose="020B0502020202020204" pitchFamily="34" charset="0"/>
              </a:rPr>
              <a:t>Imagine that your mom has been in a terrible car accident that has left her dependent on drugs and your only short-term escape is enjoying your favorite live stream of a local pilot flying a small plane across the desert. When you are watching the latest flight of Addie Earhart, the</a:t>
            </a:r>
          </a:p>
          <a:p>
            <a:r>
              <a:rPr lang="en-US" dirty="0">
                <a:latin typeface="Century Gothic" panose="020B0502020202020204" pitchFamily="34" charset="0"/>
              </a:rPr>
              <a:t>planes crashes. Since you are the only viewer of this horrible incident, you feel compelled to help. This is the situation that 12-year-old Jolene finds herself in while living in Phoenix, Arizona. Jolene makes a series of challenging decisions that show strength and perseverance. This is the story for you if you enjoy adventure stories of friendship and bravery.</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Author Website:  </a:t>
            </a:r>
            <a:r>
              <a:rPr lang="en-US" sz="1200" u="sng" kern="1200" dirty="0">
                <a:solidFill>
                  <a:schemeClr val="tx1"/>
                </a:solidFill>
                <a:effectLst/>
                <a:latin typeface="+mn-lt"/>
                <a:ea typeface="+mn-ea"/>
                <a:cs typeface="+mn-cs"/>
                <a:hlinkClick r:id="rId3"/>
              </a:rPr>
              <a:t>https://www.dustibowling.com/</a:t>
            </a:r>
            <a:endParaRPr lang="en-US" sz="1200" u="sng" kern="1200" dirty="0">
              <a:solidFill>
                <a:schemeClr val="tx1"/>
              </a:solidFill>
              <a:effectLst/>
              <a:latin typeface="+mn-lt"/>
              <a:ea typeface="+mn-ea"/>
              <a:cs typeface="+mn-cs"/>
            </a:endParaRPr>
          </a:p>
          <a:p>
            <a:endParaRPr lang="en-US" b="1" dirty="0">
              <a:latin typeface="Century Gothic" panose="020B0502020202020204" pitchFamily="34" charset="0"/>
            </a:endParaRPr>
          </a:p>
          <a:p>
            <a:r>
              <a:rPr lang="en-US" b="1" dirty="0">
                <a:latin typeface="Century Gothic" panose="020B0502020202020204" pitchFamily="34" charset="0"/>
              </a:rPr>
              <a:t>Dusti Bowling Talking About Her Book (Video): </a:t>
            </a:r>
            <a:r>
              <a:rPr lang="en-US" sz="1200" u="sng" kern="1200" dirty="0">
                <a:solidFill>
                  <a:schemeClr val="tx1"/>
                </a:solidFill>
                <a:effectLst/>
                <a:latin typeface="+mn-lt"/>
                <a:ea typeface="+mn-ea"/>
                <a:cs typeface="+mn-cs"/>
                <a:hlinkClick r:id="rId4"/>
              </a:rPr>
              <a:t>https://vimeo.com/560880239</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Across the Desert Book Club Guide: </a:t>
            </a:r>
            <a:r>
              <a:rPr lang="en-US" dirty="0">
                <a:latin typeface="Century Gothic" panose="020B0502020202020204" pitchFamily="34" charset="0"/>
                <a:hlinkClick r:id="rId5"/>
              </a:rPr>
              <a:t>https://azlibrary.gov/sites/default/files/libdev_acb_atdbc-guide.pdf</a:t>
            </a:r>
            <a:r>
              <a:rPr lang="en-US" dirty="0">
                <a:latin typeface="Century Gothic" panose="020B0502020202020204" pitchFamily="34" charset="0"/>
              </a:rPr>
              <a:t> </a:t>
            </a:r>
            <a:endParaRPr lang="en-US" dirty="0">
              <a:latin typeface="Century Gothic" panose="020B0502020202020204" pitchFamily="34" charset="0"/>
              <a:cs typeface="Times New Roman" panose="02020603050405020304" pitchFamily="18" charset="0"/>
            </a:endParaRPr>
          </a:p>
        </p:txBody>
      </p:sp>
    </p:spTree>
    <p:extLst>
      <p:ext uri="{BB962C8B-B14F-4D97-AF65-F5344CB8AC3E}">
        <p14:creationId xmlns:p14="http://schemas.microsoft.com/office/powerpoint/2010/main" val="221813931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229100"/>
            <a:ext cx="5486400" cy="3600450"/>
          </a:xfrm>
        </p:spPr>
        <p:txBody>
          <a:bodyPr/>
          <a:lstStyle/>
          <a:p>
            <a:r>
              <a:rPr lang="en-US" b="1" i="1" dirty="0" err="1">
                <a:latin typeface="Century Gothic" panose="020B0502020202020204" pitchFamily="34" charset="0"/>
              </a:rPr>
              <a:t>Rez</a:t>
            </a:r>
            <a:r>
              <a:rPr lang="en-US" b="1" i="1" dirty="0">
                <a:latin typeface="Century Gothic" panose="020B0502020202020204" pitchFamily="34" charset="0"/>
              </a:rPr>
              <a:t> Dogs </a:t>
            </a:r>
            <a:r>
              <a:rPr lang="en-US" b="1" dirty="0">
                <a:latin typeface="Century Gothic" panose="020B0502020202020204" pitchFamily="34" charset="0"/>
              </a:rPr>
              <a:t>by Joseph </a:t>
            </a:r>
            <a:r>
              <a:rPr lang="en-US" b="1" dirty="0" err="1">
                <a:latin typeface="Century Gothic" panose="020B0502020202020204" pitchFamily="34" charset="0"/>
              </a:rPr>
              <a:t>Bruchac</a:t>
            </a:r>
            <a:endParaRPr lang="en-US" b="1" dirty="0">
              <a:latin typeface="Century Gothic" panose="020B0502020202020204" pitchFamily="34" charset="0"/>
            </a:endParaRPr>
          </a:p>
          <a:p>
            <a:endParaRPr lang="en-US" b="1" dirty="0">
              <a:latin typeface="Century Gothic" panose="020B0502020202020204" pitchFamily="34" charset="0"/>
            </a:endParaRPr>
          </a:p>
          <a:p>
            <a:r>
              <a:rPr lang="en-US" dirty="0">
                <a:latin typeface="Century Gothic" panose="020B0502020202020204" pitchFamily="34" charset="0"/>
              </a:rPr>
              <a:t>Malian, a </a:t>
            </a:r>
            <a:r>
              <a:rPr lang="en-US" dirty="0" err="1">
                <a:latin typeface="Century Gothic" panose="020B0502020202020204" pitchFamily="34" charset="0"/>
              </a:rPr>
              <a:t>Wabanaki</a:t>
            </a:r>
            <a:r>
              <a:rPr lang="en-US" dirty="0">
                <a:latin typeface="Century Gothic" panose="020B0502020202020204" pitchFamily="34" charset="0"/>
              </a:rPr>
              <a:t> girl, learns about </a:t>
            </a:r>
            <a:r>
              <a:rPr lang="en-US" dirty="0" err="1">
                <a:latin typeface="Century Gothic" panose="020B0502020202020204" pitchFamily="34" charset="0"/>
              </a:rPr>
              <a:t>rez</a:t>
            </a:r>
            <a:r>
              <a:rPr lang="en-US" dirty="0">
                <a:latin typeface="Century Gothic" panose="020B0502020202020204" pitchFamily="34" charset="0"/>
              </a:rPr>
              <a:t> dogs from her Grampa Roy. She has recently moved in with her grandparents on a Native American reservation during the COVID-19 pandemic quarantine. </a:t>
            </a:r>
            <a:r>
              <a:rPr lang="en-US" dirty="0" err="1">
                <a:latin typeface="Century Gothic" panose="020B0502020202020204" pitchFamily="34" charset="0"/>
              </a:rPr>
              <a:t>Malsum</a:t>
            </a:r>
            <a:r>
              <a:rPr lang="en-US" dirty="0">
                <a:latin typeface="Century Gothic" panose="020B0502020202020204" pitchFamily="34" charset="0"/>
              </a:rPr>
              <a:t>, a </a:t>
            </a:r>
            <a:r>
              <a:rPr lang="en-US" dirty="0" err="1">
                <a:latin typeface="Century Gothic" panose="020B0502020202020204" pitchFamily="34" charset="0"/>
              </a:rPr>
              <a:t>rez</a:t>
            </a:r>
            <a:r>
              <a:rPr lang="en-US" dirty="0">
                <a:latin typeface="Century Gothic" panose="020B0502020202020204" pitchFamily="34" charset="0"/>
              </a:rPr>
              <a:t> dog, appears outside of Malian’s grandparents’ house one day and becomes a regular visitor that brings comfort during uncertain times. This story is told in verse and weaves the present with the past as Malian discovers stories of her ancestors. You will be</a:t>
            </a:r>
          </a:p>
          <a:p>
            <a:r>
              <a:rPr lang="en-US" dirty="0">
                <a:latin typeface="Century Gothic" panose="020B0502020202020204" pitchFamily="34" charset="0"/>
              </a:rPr>
              <a:t>reminded of the isolation felt during quarantining while learning about how Indigenous people lived and some of the unfortunate ways they were treated.</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Book Discussion Guide: </a:t>
            </a:r>
            <a:r>
              <a:rPr lang="en-US" dirty="0">
                <a:latin typeface="Century Gothic" panose="020B0502020202020204" pitchFamily="34" charset="0"/>
                <a:hlinkClick r:id="rId3"/>
              </a:rPr>
              <a:t>http://images.randomhouse.com/teachers_guides/9780593326220.pdf</a:t>
            </a:r>
            <a:r>
              <a:rPr lang="en-US" dirty="0">
                <a:latin typeface="Century Gothic" panose="020B0502020202020204" pitchFamily="34" charset="0"/>
              </a:rPr>
              <a:t> </a:t>
            </a:r>
          </a:p>
          <a:p>
            <a:br>
              <a:rPr lang="en-US" dirty="0">
                <a:latin typeface="Century Gothic" panose="020B0502020202020204" pitchFamily="34" charset="0"/>
              </a:rPr>
            </a:br>
            <a:r>
              <a:rPr lang="en-US" b="1" dirty="0">
                <a:latin typeface="Century Gothic" panose="020B0502020202020204" pitchFamily="34" charset="0"/>
              </a:rPr>
              <a:t>Author Fan Face-off (Video): </a:t>
            </a:r>
            <a:r>
              <a:rPr lang="en-US" dirty="0">
                <a:latin typeface="Century Gothic" panose="020B0502020202020204" pitchFamily="34" charset="0"/>
                <a:hlinkClick r:id="rId4"/>
              </a:rPr>
              <a:t>https://www.youtube.com/watch?v=nQrema3KMpo&amp;amp;t=22s</a:t>
            </a:r>
            <a:r>
              <a:rPr lang="en-US" dirty="0">
                <a:latin typeface="Century Gothic" panose="020B0502020202020204" pitchFamily="34" charset="0"/>
              </a:rPr>
              <a:t> </a:t>
            </a:r>
            <a:endParaRPr lang="en-US" dirty="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651AEF57-C9DA-42D9-9843-E0580533C679}" type="slidenum">
              <a:rPr lang="en-US" smtClean="0"/>
              <a:t>5</a:t>
            </a:fld>
            <a:endParaRPr lang="en-US"/>
          </a:p>
        </p:txBody>
      </p:sp>
    </p:spTree>
    <p:extLst>
      <p:ext uri="{BB962C8B-B14F-4D97-AF65-F5344CB8AC3E}">
        <p14:creationId xmlns:p14="http://schemas.microsoft.com/office/powerpoint/2010/main" val="111338770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6</a:t>
            </a:fld>
            <a:endParaRPr lang="en-US" dirty="0"/>
          </a:p>
        </p:txBody>
      </p:sp>
      <p:sp>
        <p:nvSpPr>
          <p:cNvPr id="6" name="Notes Placeholder 2"/>
          <p:cNvSpPr>
            <a:spLocks noGrp="1"/>
          </p:cNvSpPr>
          <p:nvPr>
            <p:ph type="body" idx="3"/>
          </p:nvPr>
        </p:nvSpPr>
        <p:spPr>
          <a:xfrm>
            <a:off x="685800" y="4231322"/>
            <a:ext cx="5486400" cy="4453891"/>
          </a:xfrm>
        </p:spPr>
        <p:txBody>
          <a:bodyPr/>
          <a:lstStyle/>
          <a:p>
            <a:r>
              <a:rPr lang="en-US" b="1" i="1" dirty="0">
                <a:latin typeface="Century Gothic" panose="020B0502020202020204" pitchFamily="34" charset="0"/>
              </a:rPr>
              <a:t>Cat Ninja</a:t>
            </a:r>
            <a:r>
              <a:rPr lang="en-US" b="1" dirty="0">
                <a:latin typeface="Century Gothic" panose="020B0502020202020204" pitchFamily="34" charset="0"/>
              </a:rPr>
              <a:t> by Matthew Cody; illustrated by Yehudi Mercado</a:t>
            </a:r>
          </a:p>
          <a:p>
            <a:r>
              <a:rPr lang="en-US" dirty="0">
                <a:latin typeface="Century Gothic" panose="020B0502020202020204" pitchFamily="34" charset="0"/>
              </a:rPr>
              <a:t> </a:t>
            </a:r>
          </a:p>
          <a:p>
            <a:r>
              <a:rPr lang="en-US" dirty="0">
                <a:latin typeface="Century Gothic" panose="020B0502020202020204" pitchFamily="34" charset="0"/>
              </a:rPr>
              <a:t>Do you know what your pets do at night? Claude was a stray cat on the street who was taken in by a little old lady.  He later finds out that she is a super ninja who fights crime and he learned his ninja skills from her.  Now Claude a.k.a. Cat Ninja, is a house cat that lives with his human Leon and the family pet hamster.  The hamster, Mr. Squeaks was once the pet of Dr. Von Malice an evil genius.  While conducting an experiment the doctor accidentally transferred some of her evil brain energy to Mr. Squeaks.  Now Mr. Squeaks is seeking world domination!  Can Cat Ninja stop Mr. Squeaks and his gang of rodent thugs from hacking into the city’s bank?    How can Cat Ninja and Mr. Squeaks live in the same house?  This is a story that you do not want to miss!</a:t>
            </a:r>
          </a:p>
          <a:p>
            <a:r>
              <a:rPr lang="en-US" dirty="0">
                <a:latin typeface="Century Gothic" panose="020B0502020202020204" pitchFamily="34" charset="0"/>
              </a:rPr>
              <a:t> </a:t>
            </a:r>
          </a:p>
          <a:p>
            <a:r>
              <a:rPr lang="en-US" dirty="0">
                <a:latin typeface="Century Gothic" panose="020B0502020202020204" pitchFamily="34" charset="0"/>
              </a:rPr>
              <a:t>[You can also find this book on Epic.]</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Book Trailer (Video)</a:t>
            </a:r>
            <a:r>
              <a:rPr lang="en-US" dirty="0">
                <a:latin typeface="Century Gothic" panose="020B0502020202020204" pitchFamily="34" charset="0"/>
              </a:rPr>
              <a:t>: </a:t>
            </a:r>
            <a:r>
              <a:rPr lang="en-US" dirty="0">
                <a:latin typeface="Century Gothic" panose="020B0502020202020204" pitchFamily="34" charset="0"/>
                <a:hlinkClick r:id="rId3"/>
              </a:rPr>
              <a:t>https://www.youtube.com/watch?v=wUPu9aRIfI4</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Author Website: </a:t>
            </a:r>
            <a:r>
              <a:rPr lang="en-US" dirty="0">
                <a:latin typeface="Century Gothic" panose="020B0502020202020204" pitchFamily="34" charset="0"/>
                <a:hlinkClick r:id="rId4"/>
              </a:rPr>
              <a:t>http://www.matthewcody.com/</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Activities: </a:t>
            </a:r>
            <a:r>
              <a:rPr lang="en-US" dirty="0">
                <a:latin typeface="Century Gothic" panose="020B0502020202020204" pitchFamily="34" charset="0"/>
                <a:hlinkClick r:id="rId5"/>
              </a:rPr>
              <a:t>https://www.ampkids.com/wp-content/uploads/2022/10/Cat-Ninja-Boredom-Busters.pdf</a:t>
            </a:r>
            <a:endParaRPr lang="en-US" dirty="0">
              <a:latin typeface="Century Gothic" panose="020B0502020202020204" pitchFamily="34" charset="0"/>
            </a:endParaRPr>
          </a:p>
          <a:p>
            <a:endParaRPr lang="en-US" dirty="0">
              <a:solidFill>
                <a:srgbClr val="FF0000"/>
              </a:solidFill>
              <a:latin typeface="Century Gothic" panose="020B0502020202020204" pitchFamily="34" charset="0"/>
            </a:endParaRPr>
          </a:p>
        </p:txBody>
      </p:sp>
    </p:spTree>
    <p:extLst>
      <p:ext uri="{BB962C8B-B14F-4D97-AF65-F5344CB8AC3E}">
        <p14:creationId xmlns:p14="http://schemas.microsoft.com/office/powerpoint/2010/main" val="127306696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7</a:t>
            </a:fld>
            <a:endParaRPr lang="en-US"/>
          </a:p>
        </p:txBody>
      </p:sp>
      <p:sp>
        <p:nvSpPr>
          <p:cNvPr id="5" name="Notes Placeholder 2"/>
          <p:cNvSpPr>
            <a:spLocks noGrp="1"/>
          </p:cNvSpPr>
          <p:nvPr>
            <p:ph type="body" idx="3"/>
          </p:nvPr>
        </p:nvSpPr>
        <p:spPr>
          <a:xfrm>
            <a:off x="685800" y="4229100"/>
            <a:ext cx="5486400" cy="4523531"/>
          </a:xfrm>
          <a:noFill/>
        </p:spPr>
        <p:txBody>
          <a:bodyPr/>
          <a:lstStyle/>
          <a:p>
            <a:r>
              <a:rPr lang="en-US" b="1" i="1" dirty="0">
                <a:latin typeface="Century Gothic" panose="020B0502020202020204" pitchFamily="34" charset="0"/>
              </a:rPr>
              <a:t>The Girl in White </a:t>
            </a:r>
            <a:r>
              <a:rPr lang="en-US" b="1" dirty="0">
                <a:latin typeface="Century Gothic" panose="020B0502020202020204" pitchFamily="34" charset="0"/>
              </a:rPr>
              <a:t>by Lindsay Currie</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a:p>
            <a:r>
              <a:rPr lang="en-US" dirty="0">
                <a:latin typeface="Century Gothic" panose="020B0502020202020204" pitchFamily="34" charset="0"/>
              </a:rPr>
              <a:t>Mallory has recently moved to the town of Eastport and isn’t sure she likes it.  The town is obsessed with stories of haunted everything, and that’s how the town survives, tourists!  Mallory’s parents own a restaurant and have never been happier.  Mallory on the other hand isn’t.  She has been having realistic nightmares and strange occurrences start happening.  The quiet neighbor boy has been watching Mallory and she’s not sure why.  When Mallory wakes up with sand in her bedroom, she’s convinced she’s been sleepwalking.  Joshua, the neighbor, confirms her suspicions and the adventures begin.  Who’s haunting Mallory’s dreams and why?  Can the kids stop her before it’s too late?</a:t>
            </a:r>
          </a:p>
          <a:p>
            <a:br>
              <a:rPr lang="en-US" dirty="0"/>
            </a:br>
            <a:r>
              <a:rPr lang="en-US" b="1" dirty="0">
                <a:latin typeface="Century Gothic" panose="020B0502020202020204" pitchFamily="34" charset="0"/>
              </a:rPr>
              <a:t>Author’s Website: </a:t>
            </a:r>
            <a:r>
              <a:rPr lang="en-US" dirty="0">
                <a:latin typeface="Century Gothic" panose="020B0502020202020204" pitchFamily="34" charset="0"/>
                <a:hlinkClick r:id="rId3"/>
              </a:rPr>
              <a:t>https://www.lindsaycurrie.com/</a:t>
            </a:r>
            <a:r>
              <a:rPr lang="en-US" dirty="0">
                <a:latin typeface="Century Gothic" panose="020B0502020202020204" pitchFamily="34" charset="0"/>
              </a:rPr>
              <a:t>   </a:t>
            </a:r>
            <a:br>
              <a:rPr lang="en-US" dirty="0">
                <a:latin typeface="Century Gothic" panose="020B0502020202020204" pitchFamily="34" charset="0"/>
              </a:rPr>
            </a:br>
            <a:br>
              <a:rPr lang="en-US" dirty="0">
                <a:solidFill>
                  <a:srgbClr val="FF0000"/>
                </a:solidFill>
                <a:latin typeface="Century Gothic" panose="020B0502020202020204" pitchFamily="34" charset="0"/>
              </a:rPr>
            </a:br>
            <a:r>
              <a:rPr lang="en-US" b="1" dirty="0">
                <a:latin typeface="Century Gothic" panose="020B0502020202020204" pitchFamily="34" charset="0"/>
              </a:rPr>
              <a:t>Book Trailer (Video): </a:t>
            </a:r>
            <a:r>
              <a:rPr lang="en-US" dirty="0">
                <a:solidFill>
                  <a:srgbClr val="FF0000"/>
                </a:solidFill>
                <a:latin typeface="Century Gothic" panose="020B0502020202020204" pitchFamily="34" charset="0"/>
                <a:hlinkClick r:id="rId4"/>
              </a:rPr>
              <a:t>https://youtu.be/Sp9W6b1DwKU</a:t>
            </a:r>
            <a:endParaRPr lang="en-US" b="1" dirty="0">
              <a:solidFill>
                <a:srgbClr val="FF0000"/>
              </a:solidFill>
              <a:latin typeface="Century Gothic" panose="020B0502020202020204" pitchFamily="34" charset="0"/>
            </a:endParaRPr>
          </a:p>
          <a:p>
            <a:br>
              <a:rPr lang="en-US" b="1" dirty="0">
                <a:latin typeface="Century Gothic" panose="020B0502020202020204" pitchFamily="34" charset="0"/>
              </a:rPr>
            </a:br>
            <a:r>
              <a:rPr lang="en-US" b="1" dirty="0">
                <a:latin typeface="Century Gothic" panose="020B0502020202020204" pitchFamily="34" charset="0"/>
              </a:rPr>
              <a:t>Discussion Guide: </a:t>
            </a:r>
            <a:r>
              <a:rPr lang="en-US" sz="1200" u="sng" kern="1200" dirty="0">
                <a:solidFill>
                  <a:schemeClr val="tx1"/>
                </a:solidFill>
                <a:effectLst/>
                <a:latin typeface="+mn-lt"/>
                <a:ea typeface="+mn-ea"/>
                <a:cs typeface="+mn-cs"/>
                <a:hlinkClick r:id="rId5"/>
              </a:rPr>
              <a:t>https://www.lindsaycurrie.com/_files/ugd/c47227_f78e2c77258e44e6bdbe9b75a5575537.pdf</a:t>
            </a:r>
            <a:r>
              <a:rPr lang="en-US" sz="1200" kern="1200" dirty="0">
                <a:solidFill>
                  <a:schemeClr val="tx1"/>
                </a:solidFill>
                <a:effectLst/>
                <a:latin typeface="+mn-lt"/>
                <a:ea typeface="+mn-ea"/>
                <a:cs typeface="+mn-cs"/>
              </a:rPr>
              <a:t> </a:t>
            </a:r>
            <a:r>
              <a:rPr lang="en-US" dirty="0">
                <a:latin typeface="Century Gothic" panose="020B0502020202020204" pitchFamily="34" charset="0"/>
              </a:rPr>
              <a:t>  </a:t>
            </a:r>
          </a:p>
          <a:p>
            <a:endParaRPr lang="en-US" b="1" dirty="0">
              <a:solidFill>
                <a:srgbClr val="FF0000"/>
              </a:solidFill>
              <a:latin typeface="Century Gothic" panose="020B0502020202020204" pitchFamily="34" charset="0"/>
              <a:cs typeface="Times New Roman" panose="02020603050405020304" pitchFamily="18" charset="0"/>
            </a:endParaRPr>
          </a:p>
          <a:p>
            <a:endParaRPr lang="en-US" dirty="0">
              <a:solidFill>
                <a:srgbClr val="FF0000"/>
              </a:solidFill>
              <a:latin typeface="Century Gothic" panose="020B0502020202020204" pitchFamily="34" charset="0"/>
              <a:cs typeface="Times New Roman" panose="02020603050405020304" pitchFamily="18" charset="0"/>
            </a:endParaRPr>
          </a:p>
        </p:txBody>
      </p:sp>
    </p:spTree>
    <p:extLst>
      <p:ext uri="{BB962C8B-B14F-4D97-AF65-F5344CB8AC3E}">
        <p14:creationId xmlns:p14="http://schemas.microsoft.com/office/powerpoint/2010/main" val="242076776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265854"/>
            <a:ext cx="5486400" cy="4419359"/>
          </a:xfrm>
          <a:noFill/>
        </p:spPr>
        <p:txBody>
          <a:bodyPr/>
          <a:lstStyle/>
          <a:p>
            <a:r>
              <a:rPr lang="en-US" b="1" i="1" dirty="0">
                <a:latin typeface="Century Gothic" panose="020B0502020202020204" pitchFamily="34" charset="0"/>
              </a:rPr>
              <a:t>A Tale as Tall as Jacob: Misadventures with My Brother </a:t>
            </a:r>
            <a:r>
              <a:rPr lang="en-US" dirty="0">
                <a:latin typeface="Century Gothic" panose="020B0502020202020204" pitchFamily="34" charset="0"/>
              </a:rPr>
              <a:t>by Samantha Edwards</a:t>
            </a:r>
          </a:p>
          <a:p>
            <a:r>
              <a:rPr lang="en-US" dirty="0">
                <a:latin typeface="Century Gothic" panose="020B0502020202020204" pitchFamily="34" charset="0"/>
              </a:rPr>
              <a:t> </a:t>
            </a:r>
          </a:p>
          <a:p>
            <a:r>
              <a:rPr lang="en-US" dirty="0">
                <a:latin typeface="Century Gothic" panose="020B0502020202020204" pitchFamily="34" charset="0"/>
              </a:rPr>
              <a:t>Samantha is excited when her baby brother Jacob is born.  As Jacob grows older, he starts getting into things and getting extremely frustrated when things don’t go his way.  Jacob becomes known as the “tiny tornado.” Then Jacob is finally diagnosed with ADHD, Attention Deficit Hyperactivity Disorder.  This explains why he has lots of energy and is not able to focus on one thing.  Samantha loves her brother and is constantly watching out for him to make sure he is safe, but sometimes this is hard for her since she is only a kid.  Read this graphic novel to find out how Samantha realizes that family is important no matter what they do.</a:t>
            </a:r>
          </a:p>
          <a:p>
            <a:r>
              <a:rPr lang="en-US" dirty="0">
                <a:latin typeface="Century Gothic" panose="020B0502020202020204" pitchFamily="34" charset="0"/>
              </a:rPr>
              <a:t> </a:t>
            </a:r>
          </a:p>
          <a:p>
            <a:r>
              <a:rPr lang="en-US" b="1" dirty="0">
                <a:latin typeface="Century Gothic" panose="020B0502020202020204" pitchFamily="34" charset="0"/>
              </a:rPr>
              <a:t>Book Trailer (Video): </a:t>
            </a:r>
            <a:r>
              <a:rPr lang="en-US" dirty="0">
                <a:latin typeface="Century Gothic" panose="020B0502020202020204" pitchFamily="34" charset="0"/>
              </a:rPr>
              <a:t> </a:t>
            </a:r>
            <a:r>
              <a:rPr lang="en-US" dirty="0">
                <a:latin typeface="Century Gothic" panose="020B0502020202020204" pitchFamily="34" charset="0"/>
                <a:hlinkClick r:id="rId3"/>
              </a:rPr>
              <a:t>https://www.youtube.com/watch?v=Zr-Ho_GZXDw</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Author’s Website: </a:t>
            </a:r>
            <a:r>
              <a:rPr lang="en-US" dirty="0">
                <a:latin typeface="Century Gothic" panose="020B0502020202020204" pitchFamily="34" charset="0"/>
                <a:hlinkClick r:id="rId4"/>
              </a:rPr>
              <a:t>https://seedwards.wixsite.com/portfolio</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Create Your Own Graphic Novel Online: </a:t>
            </a:r>
            <a:r>
              <a:rPr lang="en-US" dirty="0">
                <a:latin typeface="Century Gothic" panose="020B0502020202020204" pitchFamily="34" charset="0"/>
                <a:hlinkClick r:id="rId5"/>
              </a:rPr>
              <a:t>https://www.storyboardthat.com/comic-maker</a:t>
            </a:r>
            <a:endParaRPr lang="en-US" dirty="0">
              <a:latin typeface="Century Gothic" panose="020B0502020202020204" pitchFamily="34" charset="0"/>
            </a:endParaRPr>
          </a:p>
          <a:p>
            <a:endParaRPr lang="en-US" dirty="0">
              <a:latin typeface="Times New Roman" panose="02020603050405020304" pitchFamily="18" charset="0"/>
              <a:cs typeface="Times New Roman" panose="02020603050405020304" pitchFamily="18" charset="0"/>
            </a:endParaRPr>
          </a:p>
          <a:p>
            <a:endParaRPr lang="en-US" sz="1100" dirty="0">
              <a:latin typeface="Times New Roman" panose="02020603050405020304" pitchFamily="18" charset="0"/>
              <a:cs typeface="Times New Roman" panose="02020603050405020304" pitchFamily="18" charset="0"/>
            </a:endParaRPr>
          </a:p>
        </p:txBody>
      </p:sp>
      <p:sp>
        <p:nvSpPr>
          <p:cNvPr id="4" name="Slide Number Placeholder 3"/>
          <p:cNvSpPr>
            <a:spLocks noGrp="1"/>
          </p:cNvSpPr>
          <p:nvPr>
            <p:ph type="sldNum" sz="quarter" idx="10"/>
          </p:nvPr>
        </p:nvSpPr>
        <p:spPr/>
        <p:txBody>
          <a:bodyPr/>
          <a:lstStyle/>
          <a:p>
            <a:fld id="{651AEF57-C9DA-42D9-9843-E0580533C679}" type="slidenum">
              <a:rPr lang="en-US" smtClean="0"/>
              <a:t>8</a:t>
            </a:fld>
            <a:endParaRPr lang="en-US"/>
          </a:p>
        </p:txBody>
      </p:sp>
    </p:spTree>
    <p:extLst>
      <p:ext uri="{BB962C8B-B14F-4D97-AF65-F5344CB8AC3E}">
        <p14:creationId xmlns:p14="http://schemas.microsoft.com/office/powerpoint/2010/main" val="204393470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229100"/>
            <a:ext cx="5486400" cy="3600450"/>
          </a:xfrm>
        </p:spPr>
        <p:txBody>
          <a:bodyPr/>
          <a:lstStyle/>
          <a:p>
            <a:r>
              <a:rPr lang="en-US" dirty="0">
                <a:latin typeface="Times New Roman" panose="02020603050405020304" pitchFamily="18" charset="0"/>
                <a:cs typeface="Times New Roman" panose="02020603050405020304" pitchFamily="18" charset="0"/>
              </a:rPr>
              <a:t> </a:t>
            </a:r>
            <a:r>
              <a:rPr lang="en-US" b="1" i="1" dirty="0">
                <a:latin typeface="Century Gothic" panose="020B0502020202020204" pitchFamily="34" charset="0"/>
              </a:rPr>
              <a:t>A Leopard Diary: </a:t>
            </a:r>
            <a:r>
              <a:rPr lang="en-US" sz="1200" b="1" i="1" kern="1200" dirty="0">
                <a:solidFill>
                  <a:schemeClr val="tx1"/>
                </a:solidFill>
                <a:effectLst/>
                <a:latin typeface="+mn-lt"/>
                <a:ea typeface="+mn-ea"/>
                <a:cs typeface="+mn-cs"/>
              </a:rPr>
              <a:t>My Journey into the Hidden World of a Mother and Her Cubs</a:t>
            </a:r>
            <a:r>
              <a:rPr lang="en-US" b="1" dirty="0">
                <a:latin typeface="Century Gothic" panose="020B0502020202020204" pitchFamily="34" charset="0"/>
              </a:rPr>
              <a:t> by Suzi Eszterhas</a:t>
            </a:r>
          </a:p>
          <a:p>
            <a:endParaRPr lang="en-US" dirty="0">
              <a:latin typeface="Century Gothic" panose="020B0502020202020204" pitchFamily="34" charset="0"/>
            </a:endParaRPr>
          </a:p>
          <a:p>
            <a:r>
              <a:rPr lang="en-US" dirty="0">
                <a:latin typeface="Century Gothic" panose="020B0502020202020204" pitchFamily="34" charset="0"/>
              </a:rPr>
              <a:t>Do you like big cats? Well, you should defiantly read </a:t>
            </a:r>
            <a:r>
              <a:rPr lang="en-US" i="1" dirty="0">
                <a:latin typeface="Century Gothic" panose="020B0502020202020204" pitchFamily="34" charset="0"/>
              </a:rPr>
              <a:t>A Leopard Diary</a:t>
            </a:r>
            <a:r>
              <a:rPr lang="en-US" dirty="0">
                <a:latin typeface="Century Gothic" panose="020B0502020202020204" pitchFamily="34" charset="0"/>
              </a:rPr>
              <a:t>. Suzi </a:t>
            </a:r>
            <a:r>
              <a:rPr lang="en-US" dirty="0" err="1">
                <a:latin typeface="Century Gothic" panose="020B0502020202020204" pitchFamily="34" charset="0"/>
              </a:rPr>
              <a:t>Eszterhas</a:t>
            </a:r>
            <a:r>
              <a:rPr lang="en-US" dirty="0">
                <a:latin typeface="Century Gothic" panose="020B0502020202020204" pitchFamily="34" charset="0"/>
              </a:rPr>
              <a:t>, a skilled wildlife photographer, will take you through the days in the life of a leopard and her two cubs in diary format. Additional facts about leopards give you more information about these elusive large cats. The intimate photographs were taken by the author at a nature reserve in Botswana, Africa. This story will compel you to love leopards as much as Suzi </a:t>
            </a:r>
            <a:r>
              <a:rPr lang="en-US" dirty="0" err="1">
                <a:latin typeface="Century Gothic" panose="020B0502020202020204" pitchFamily="34" charset="0"/>
              </a:rPr>
              <a:t>Eszterhas</a:t>
            </a:r>
            <a:r>
              <a:rPr lang="en-US" dirty="0">
                <a:latin typeface="Century Gothic" panose="020B0502020202020204" pitchFamily="34" charset="0"/>
              </a:rPr>
              <a:t> and want to do what you can to protect them and their environment.</a:t>
            </a:r>
          </a:p>
          <a:p>
            <a:endParaRPr lang="en-US" dirty="0">
              <a:latin typeface="Century Gothic" panose="020B0502020202020204" pitchFamily="34" charset="0"/>
            </a:endParaRPr>
          </a:p>
          <a:p>
            <a:r>
              <a:rPr lang="en-US" b="1" dirty="0">
                <a:latin typeface="Century Gothic" panose="020B0502020202020204" pitchFamily="34" charset="0"/>
              </a:rPr>
              <a:t>Author Website: </a:t>
            </a:r>
            <a:r>
              <a:rPr lang="en-US" sz="1200" u="sng" kern="1200" dirty="0">
                <a:solidFill>
                  <a:schemeClr val="tx1"/>
                </a:solidFill>
                <a:effectLst/>
                <a:latin typeface="+mn-lt"/>
                <a:ea typeface="+mn-ea"/>
                <a:cs typeface="+mn-cs"/>
                <a:hlinkClick r:id="rId3"/>
              </a:rPr>
              <a:t>https://www.suzieszterhas.com/index</a:t>
            </a:r>
            <a:endParaRPr lang="en-US" b="1" dirty="0">
              <a:latin typeface="Century Gothic" panose="020B0502020202020204" pitchFamily="34" charset="0"/>
            </a:endParaRPr>
          </a:p>
          <a:p>
            <a:endParaRPr lang="en-US" b="1" dirty="0">
              <a:latin typeface="Century Gothic" panose="020B0502020202020204" pitchFamily="34" charset="0"/>
            </a:endParaRPr>
          </a:p>
          <a:p>
            <a:r>
              <a:rPr lang="en-US" b="1" dirty="0">
                <a:latin typeface="Century Gothic" panose="020B0502020202020204" pitchFamily="34" charset="0"/>
              </a:rPr>
              <a:t>Animal Diary Lesson Plan: </a:t>
            </a:r>
            <a:r>
              <a:rPr lang="en-US" dirty="0">
                <a:latin typeface="Century Gothic" panose="020B0502020202020204" pitchFamily="34" charset="0"/>
                <a:hlinkClick r:id="rId4"/>
              </a:rPr>
              <a:t>https://creativeeducator.tech4learning.com/2019/lessons/animal-diaries</a:t>
            </a:r>
            <a:r>
              <a:rPr lang="en-US" dirty="0">
                <a:latin typeface="Century Gothic" panose="020B0502020202020204" pitchFamily="34" charset="0"/>
              </a:rPr>
              <a:t> </a:t>
            </a:r>
            <a:endParaRPr lang="en-US" dirty="0">
              <a:latin typeface="Times New Roman" panose="02020603050405020304" pitchFamily="18" charset="0"/>
              <a:cs typeface="Times New Roman" panose="02020603050405020304" pitchFamily="18" charset="0"/>
            </a:endParaRPr>
          </a:p>
          <a:p>
            <a:endParaRPr lang="en-US" dirty="0"/>
          </a:p>
          <a:p>
            <a:endParaRPr lang="en-US" dirty="0"/>
          </a:p>
        </p:txBody>
      </p:sp>
      <p:sp>
        <p:nvSpPr>
          <p:cNvPr id="4" name="Slide Number Placeholder 3"/>
          <p:cNvSpPr>
            <a:spLocks noGrp="1"/>
          </p:cNvSpPr>
          <p:nvPr>
            <p:ph type="sldNum" sz="quarter" idx="10"/>
          </p:nvPr>
        </p:nvSpPr>
        <p:spPr/>
        <p:txBody>
          <a:bodyPr/>
          <a:lstStyle/>
          <a:p>
            <a:fld id="{651AEF57-C9DA-42D9-9843-E0580533C679}" type="slidenum">
              <a:rPr lang="en-US" smtClean="0"/>
              <a:t>9</a:t>
            </a:fld>
            <a:endParaRPr lang="en-US" dirty="0"/>
          </a:p>
        </p:txBody>
      </p:sp>
    </p:spTree>
    <p:extLst>
      <p:ext uri="{BB962C8B-B14F-4D97-AF65-F5344CB8AC3E}">
        <p14:creationId xmlns:p14="http://schemas.microsoft.com/office/powerpoint/2010/main" val="38077515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10</a:t>
            </a:fld>
            <a:endParaRPr lang="en-US"/>
          </a:p>
        </p:txBody>
      </p:sp>
      <p:sp>
        <p:nvSpPr>
          <p:cNvPr id="5" name="Notes Placeholder 2"/>
          <p:cNvSpPr>
            <a:spLocks noGrp="1"/>
          </p:cNvSpPr>
          <p:nvPr>
            <p:ph type="body" idx="3"/>
          </p:nvPr>
        </p:nvSpPr>
        <p:spPr>
          <a:xfrm>
            <a:off x="685800" y="4229100"/>
            <a:ext cx="5486400" cy="3600450"/>
          </a:xfrm>
        </p:spPr>
        <p:txBody>
          <a:bodyPr/>
          <a:lstStyle/>
          <a:p>
            <a:r>
              <a:rPr lang="en-US" b="1" i="1" dirty="0">
                <a:latin typeface="Century Gothic" panose="020B0502020202020204" pitchFamily="34" charset="0"/>
              </a:rPr>
              <a:t>Music for Tigers </a:t>
            </a:r>
            <a:r>
              <a:rPr lang="en-US" b="1" dirty="0">
                <a:latin typeface="Century Gothic" panose="020B0502020202020204" pitchFamily="34" charset="0"/>
              </a:rPr>
              <a:t>by Michelle </a:t>
            </a:r>
            <a:r>
              <a:rPr lang="en-US" b="1" dirty="0" err="1">
                <a:latin typeface="Century Gothic" panose="020B0502020202020204" pitchFamily="34" charset="0"/>
              </a:rPr>
              <a:t>Kadarusman</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a:p>
            <a:r>
              <a:rPr lang="en-US" dirty="0">
                <a:latin typeface="Century Gothic" panose="020B0502020202020204" pitchFamily="34" charset="0"/>
              </a:rPr>
              <a:t>Louisa – a middle </a:t>
            </a:r>
            <a:r>
              <a:rPr lang="en-US" dirty="0" err="1">
                <a:latin typeface="Century Gothic" panose="020B0502020202020204" pitchFamily="34" charset="0"/>
              </a:rPr>
              <a:t>schooler</a:t>
            </a:r>
            <a:r>
              <a:rPr lang="en-US" dirty="0">
                <a:latin typeface="Century Gothic" panose="020B0502020202020204" pitchFamily="34" charset="0"/>
              </a:rPr>
              <a:t> with a passion for playing the violin – travels halfway around the world to spend the summer with her mom’s eccentric Australian family. Life at the family’s camp nestled deep in the Tasmanian rainforest is definitely interesting! In addition to all the animals and people that are unknown to her, she learns the truth about a secret place called Convict Rock – a sanctuary for Tasmanian tigers which are believed to be extinct. But – the truth is that one tiger remains. Can Louisa lure the tiger from the forest and gain its trust? Can anyone save the Tasmanian tiger? Can Louisa?</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Michelle </a:t>
            </a:r>
            <a:r>
              <a:rPr lang="en-US" b="1" dirty="0" err="1">
                <a:latin typeface="Century Gothic" panose="020B0502020202020204" pitchFamily="34" charset="0"/>
              </a:rPr>
              <a:t>Kadurusman</a:t>
            </a:r>
            <a:r>
              <a:rPr lang="en-US" b="1" dirty="0">
                <a:latin typeface="Century Gothic" panose="020B0502020202020204" pitchFamily="34" charset="0"/>
              </a:rPr>
              <a:t> Book Launch (Video): </a:t>
            </a:r>
            <a:r>
              <a:rPr lang="en-US" dirty="0">
                <a:solidFill>
                  <a:srgbClr val="FF0000"/>
                </a:solidFill>
                <a:latin typeface="Century Gothic" panose="020B0502020202020204" pitchFamily="34" charset="0"/>
                <a:hlinkClick r:id="rId3"/>
              </a:rPr>
              <a:t>https://www.youtube.com/watch?v=ScYm4qUJy6s</a:t>
            </a:r>
            <a:r>
              <a:rPr lang="en-US" dirty="0">
                <a:solidFill>
                  <a:srgbClr val="FF0000"/>
                </a:solidFill>
                <a:latin typeface="Century Gothic" panose="020B0502020202020204" pitchFamily="34" charset="0"/>
              </a:rPr>
              <a:t> </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Facts About the Tasmanian Tiger (</a:t>
            </a:r>
            <a:r>
              <a:rPr lang="en-US" b="1" dirty="0" err="1">
                <a:latin typeface="Century Gothic" panose="020B0502020202020204" pitchFamily="34" charset="0"/>
              </a:rPr>
              <a:t>Thylacine</a:t>
            </a:r>
            <a:r>
              <a:rPr lang="en-US" b="1" dirty="0">
                <a:latin typeface="Century Gothic" panose="020B0502020202020204" pitchFamily="34" charset="0"/>
              </a:rPr>
              <a:t>): </a:t>
            </a:r>
            <a:r>
              <a:rPr lang="en-US" dirty="0">
                <a:solidFill>
                  <a:srgbClr val="FF0000"/>
                </a:solidFill>
                <a:latin typeface="Century Gothic" panose="020B0502020202020204" pitchFamily="34" charset="0"/>
                <a:hlinkClick r:id="rId4"/>
              </a:rPr>
              <a:t>https://australian.museum/learn/australia-over-time/extinct-animals/the-thylacine/</a:t>
            </a:r>
            <a:r>
              <a:rPr lang="en-US" dirty="0">
                <a:solidFill>
                  <a:srgbClr val="FF0000"/>
                </a:solidFill>
                <a:latin typeface="Century Gothic" panose="020B0502020202020204" pitchFamily="34" charset="0"/>
              </a:rPr>
              <a:t> </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Colorized Primary Source Video of </a:t>
            </a:r>
            <a:r>
              <a:rPr lang="en-US" b="1" dirty="0" err="1">
                <a:latin typeface="Century Gothic" panose="020B0502020202020204" pitchFamily="34" charset="0"/>
              </a:rPr>
              <a:t>Thylacine</a:t>
            </a:r>
            <a:r>
              <a:rPr lang="en-US" b="1" dirty="0">
                <a:latin typeface="Century Gothic" panose="020B0502020202020204" pitchFamily="34" charset="0"/>
              </a:rPr>
              <a:t> from 1935 : </a:t>
            </a:r>
            <a:r>
              <a:rPr lang="en-US" dirty="0">
                <a:solidFill>
                  <a:srgbClr val="FF0000"/>
                </a:solidFill>
                <a:latin typeface="Century Gothic" panose="020B0502020202020204" pitchFamily="34" charset="0"/>
                <a:hlinkClick r:id="rId5"/>
              </a:rPr>
              <a:t>https://www.youtube.com/watch?v=RUGkdwoz-Hg</a:t>
            </a:r>
            <a:r>
              <a:rPr lang="en-US" dirty="0">
                <a:solidFill>
                  <a:srgbClr val="FF0000"/>
                </a:solidFill>
                <a:latin typeface="Century Gothic" panose="020B0502020202020204" pitchFamily="34" charset="0"/>
              </a:rPr>
              <a:t> </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p:txBody>
      </p:sp>
    </p:spTree>
    <p:extLst>
      <p:ext uri="{BB962C8B-B14F-4D97-AF65-F5344CB8AC3E}">
        <p14:creationId xmlns:p14="http://schemas.microsoft.com/office/powerpoint/2010/main" val="273067227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11</a:t>
            </a:fld>
            <a:endParaRPr lang="en-US"/>
          </a:p>
        </p:txBody>
      </p:sp>
      <p:sp>
        <p:nvSpPr>
          <p:cNvPr id="5" name="Notes Placeholder 2"/>
          <p:cNvSpPr>
            <a:spLocks noGrp="1"/>
          </p:cNvSpPr>
          <p:nvPr>
            <p:ph type="body" idx="3"/>
          </p:nvPr>
        </p:nvSpPr>
        <p:spPr>
          <a:xfrm>
            <a:off x="685800" y="4229100"/>
            <a:ext cx="5486400" cy="3600450"/>
          </a:xfrm>
          <a:noFill/>
        </p:spPr>
        <p:txBody>
          <a:bodyPr/>
          <a:lstStyle/>
          <a:p>
            <a:r>
              <a:rPr lang="en-US" b="1" i="1" dirty="0">
                <a:latin typeface="Century Gothic" panose="020B0502020202020204" pitchFamily="34" charset="0"/>
              </a:rPr>
              <a:t>Mystery on Magnolia Circle </a:t>
            </a:r>
            <a:r>
              <a:rPr lang="en-US" b="1" dirty="0">
                <a:latin typeface="Century Gothic" panose="020B0502020202020204" pitchFamily="34" charset="0"/>
              </a:rPr>
              <a:t>by Kate </a:t>
            </a:r>
            <a:r>
              <a:rPr lang="en-US" b="1" dirty="0" err="1">
                <a:latin typeface="Century Gothic" panose="020B0502020202020204" pitchFamily="34" charset="0"/>
              </a:rPr>
              <a:t>Klise</a:t>
            </a:r>
            <a:r>
              <a:rPr lang="en-US" sz="1200" b="1" kern="1200" dirty="0">
                <a:solidFill>
                  <a:schemeClr val="tx1"/>
                </a:solidFill>
                <a:effectLst/>
                <a:latin typeface="+mn-lt"/>
                <a:ea typeface="+mn-ea"/>
                <a:cs typeface="+mn-cs"/>
              </a:rPr>
              <a:t>; illustrated by Celia </a:t>
            </a:r>
            <a:r>
              <a:rPr lang="en-US" sz="1200" b="1" kern="1200" dirty="0" err="1">
                <a:solidFill>
                  <a:schemeClr val="tx1"/>
                </a:solidFill>
                <a:effectLst/>
                <a:latin typeface="+mn-lt"/>
                <a:ea typeface="+mn-ea"/>
                <a:cs typeface="+mn-cs"/>
              </a:rPr>
              <a:t>Krampien</a:t>
            </a:r>
            <a:r>
              <a:rPr lang="en-US" sz="1200" b="1" kern="1200" dirty="0">
                <a:solidFill>
                  <a:schemeClr val="tx1"/>
                </a:solidFill>
                <a:effectLst/>
                <a:latin typeface="+mn-lt"/>
                <a:ea typeface="+mn-ea"/>
                <a:cs typeface="+mn-cs"/>
              </a:rPr>
              <a:t> </a:t>
            </a:r>
            <a:br>
              <a:rPr lang="en-US" b="1" dirty="0">
                <a:solidFill>
                  <a:srgbClr val="FF0000"/>
                </a:solidFill>
                <a:latin typeface="Century Gothic" panose="020B0502020202020204" pitchFamily="34" charset="0"/>
              </a:rPr>
            </a:br>
            <a:endParaRPr lang="en-US" b="1" dirty="0">
              <a:solidFill>
                <a:srgbClr val="FF0000"/>
              </a:solidFill>
              <a:latin typeface="Century Gothic" panose="020B0502020202020204" pitchFamily="34" charset="0"/>
            </a:endParaRPr>
          </a:p>
          <a:p>
            <a:r>
              <a:rPr lang="en-US" dirty="0">
                <a:latin typeface="Century Gothic" panose="020B0502020202020204" pitchFamily="34" charset="0"/>
              </a:rPr>
              <a:t>Ivy and Teddy are ready for the best summer vacation ever!  However, on the first day, Ivy falls down the stairs and breaks her leg!  Summer vacation will have to be enjoyed from the couch.  As Ivy is looking out the window, she sees suspicious activity and thinks she’s witnessed a robbery at her neighbor’s and she also thought she saw one of her classmates with the thieves.  With Teddy’s help can the two friends get to the bottom of crime?  Maybe summer isn’t doomed to be boring.</a:t>
            </a:r>
          </a:p>
          <a:p>
            <a:br>
              <a:rPr lang="en-US" dirty="0">
                <a:latin typeface="Century Gothic" panose="020B0502020202020204" pitchFamily="34" charset="0"/>
              </a:rPr>
            </a:br>
            <a:r>
              <a:rPr lang="en-US" b="1" dirty="0">
                <a:latin typeface="Century Gothic" panose="020B0502020202020204" pitchFamily="34" charset="0"/>
              </a:rPr>
              <a:t>Author Website: </a:t>
            </a:r>
            <a:r>
              <a:rPr lang="en-US" u="sng" dirty="0">
                <a:solidFill>
                  <a:srgbClr val="FF0000"/>
                </a:solidFill>
                <a:latin typeface="Century Gothic" panose="020B0502020202020204" pitchFamily="34" charset="0"/>
                <a:hlinkClick r:id="rId3"/>
              </a:rPr>
              <a:t>https://www.kateklise.com/</a:t>
            </a:r>
            <a:r>
              <a:rPr lang="en-US" u="sng" dirty="0">
                <a:solidFill>
                  <a:srgbClr val="FF0000"/>
                </a:solidFill>
                <a:latin typeface="Century Gothic" panose="020B0502020202020204" pitchFamily="34" charset="0"/>
              </a:rPr>
              <a:t> </a:t>
            </a:r>
          </a:p>
          <a:p>
            <a:endParaRPr lang="en-US" u="sng" dirty="0">
              <a:solidFill>
                <a:srgbClr val="FF0000"/>
              </a:solidFill>
              <a:latin typeface="Century Gothic" panose="020B0502020202020204" pitchFamily="34" charset="0"/>
              <a:cs typeface="Times New Roman" panose="02020603050405020304" pitchFamily="18" charset="0"/>
            </a:endParaRPr>
          </a:p>
          <a:p>
            <a:r>
              <a:rPr lang="en-US" b="1" dirty="0">
                <a:latin typeface="Century Gothic" panose="020B0502020202020204" pitchFamily="34" charset="0"/>
                <a:cs typeface="Times New Roman" panose="02020603050405020304" pitchFamily="18" charset="0"/>
              </a:rPr>
              <a:t>Interview with Author (Video): </a:t>
            </a:r>
            <a:r>
              <a:rPr lang="en-US" u="sng" dirty="0">
                <a:latin typeface="Century Gothic" panose="020B0502020202020204" pitchFamily="34" charset="0"/>
                <a:hlinkClick r:id="rId4"/>
              </a:rPr>
              <a:t>https://www.youtube.com/watch?v=5krNoT-kR5U</a:t>
            </a:r>
            <a:endParaRPr lang="en-US" u="sng" dirty="0">
              <a:latin typeface="Century Gothic" panose="020B0502020202020204" pitchFamily="34" charset="0"/>
            </a:endParaRPr>
          </a:p>
          <a:p>
            <a:endParaRPr lang="en-US" u="sng" dirty="0">
              <a:solidFill>
                <a:srgbClr val="FF0000"/>
              </a:solidFill>
              <a:latin typeface="Century Gothic" panose="020B0502020202020204" pitchFamily="34" charset="0"/>
              <a:cs typeface="Times New Roman" panose="02020603050405020304" pitchFamily="18" charset="0"/>
            </a:endParaRPr>
          </a:p>
        </p:txBody>
      </p:sp>
    </p:spTree>
    <p:extLst>
      <p:ext uri="{BB962C8B-B14F-4D97-AF65-F5344CB8AC3E}">
        <p14:creationId xmlns:p14="http://schemas.microsoft.com/office/powerpoint/2010/main" val="167507134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12</a:t>
            </a:fld>
            <a:endParaRPr lang="en-US"/>
          </a:p>
        </p:txBody>
      </p:sp>
      <p:sp>
        <p:nvSpPr>
          <p:cNvPr id="6" name="Notes Placeholder 2"/>
          <p:cNvSpPr>
            <a:spLocks noGrp="1"/>
          </p:cNvSpPr>
          <p:nvPr>
            <p:ph type="body" idx="3"/>
          </p:nvPr>
        </p:nvSpPr>
        <p:spPr>
          <a:xfrm>
            <a:off x="685800" y="4229100"/>
            <a:ext cx="5486400" cy="3600450"/>
          </a:xfrm>
          <a:noFill/>
        </p:spPr>
        <p:txBody>
          <a:bodyPr/>
          <a:lstStyle/>
          <a:p>
            <a:r>
              <a:rPr lang="en-US" b="1" i="1" dirty="0">
                <a:latin typeface="Century Gothic" panose="020B0502020202020204" pitchFamily="34" charset="0"/>
              </a:rPr>
              <a:t>Chester Keene Cracks the Code </a:t>
            </a:r>
            <a:r>
              <a:rPr lang="en-US" b="1" dirty="0">
                <a:latin typeface="Century Gothic" panose="020B0502020202020204" pitchFamily="34" charset="0"/>
              </a:rPr>
              <a:t>by </a:t>
            </a:r>
            <a:r>
              <a:rPr lang="en-US" b="1" dirty="0" err="1">
                <a:latin typeface="Century Gothic" panose="020B0502020202020204" pitchFamily="34" charset="0"/>
              </a:rPr>
              <a:t>Kekla</a:t>
            </a:r>
            <a:r>
              <a:rPr lang="en-US" b="1" dirty="0">
                <a:latin typeface="Century Gothic" panose="020B0502020202020204" pitchFamily="34" charset="0"/>
              </a:rPr>
              <a:t> </a:t>
            </a:r>
            <a:r>
              <a:rPr lang="en-US" b="1" dirty="0" err="1">
                <a:latin typeface="Century Gothic" panose="020B0502020202020204" pitchFamily="34" charset="0"/>
              </a:rPr>
              <a:t>Magoon</a:t>
            </a:r>
            <a:endParaRPr lang="en-US" b="1" dirty="0">
              <a:latin typeface="Century Gothic" panose="020B0502020202020204" pitchFamily="34" charset="0"/>
            </a:endParaRPr>
          </a:p>
          <a:p>
            <a:endParaRPr lang="en-US" dirty="0">
              <a:solidFill>
                <a:srgbClr val="FF0000"/>
              </a:solidFill>
              <a:latin typeface="Century Gothic" panose="020B0502020202020204" pitchFamily="34" charset="0"/>
            </a:endParaRPr>
          </a:p>
          <a:p>
            <a:r>
              <a:rPr lang="en-US" dirty="0">
                <a:latin typeface="Century Gothic" panose="020B0502020202020204" pitchFamily="34" charset="0"/>
              </a:rPr>
              <a:t>Chester Keene loves routines, predictability, and observing the world around him. He has dreams of one day being a spy like his dad (who must be a spy because he contacts Chester every now and again with sets of clues.) When a scavenger hunt brings him a new friend named Skye, he learns even more is going on with his life and he’s not so sure he likes it. This middle grade novel is for those who like a bit of adventure and mystery. </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Author Website:</a:t>
            </a:r>
            <a:r>
              <a:rPr lang="en-US" b="1" dirty="0">
                <a:solidFill>
                  <a:srgbClr val="FF0000"/>
                </a:solidFill>
                <a:latin typeface="Century Gothic" panose="020B0502020202020204" pitchFamily="34" charset="0"/>
              </a:rPr>
              <a:t> </a:t>
            </a:r>
            <a:r>
              <a:rPr lang="en-US" dirty="0">
                <a:solidFill>
                  <a:srgbClr val="FF0000"/>
                </a:solidFill>
                <a:latin typeface="Century Gothic" panose="020B0502020202020204" pitchFamily="34" charset="0"/>
                <a:hlinkClick r:id="rId3"/>
              </a:rPr>
              <a:t>https://keklamagoon.com/</a:t>
            </a:r>
            <a:r>
              <a:rPr lang="en-US" dirty="0">
                <a:solidFill>
                  <a:srgbClr val="FF0000"/>
                </a:solidFill>
                <a:latin typeface="Century Gothic" panose="020B0502020202020204" pitchFamily="34" charset="0"/>
              </a:rPr>
              <a:t> </a:t>
            </a:r>
          </a:p>
          <a:p>
            <a:r>
              <a:rPr lang="en-US" dirty="0">
                <a:solidFill>
                  <a:srgbClr val="FF0000"/>
                </a:solidFill>
                <a:latin typeface="Century Gothic" panose="020B0502020202020204" pitchFamily="34" charset="0"/>
              </a:rPr>
              <a:t>  </a:t>
            </a:r>
          </a:p>
          <a:p>
            <a:r>
              <a:rPr lang="en-US" b="1" dirty="0">
                <a:latin typeface="Century Gothic" panose="020B0502020202020204" pitchFamily="34" charset="0"/>
              </a:rPr>
              <a:t>Book Trailer (Video):  </a:t>
            </a:r>
            <a:r>
              <a:rPr lang="en-US" dirty="0">
                <a:solidFill>
                  <a:srgbClr val="FF0000"/>
                </a:solidFill>
                <a:latin typeface="Century Gothic" panose="020B0502020202020204" pitchFamily="34" charset="0"/>
                <a:hlinkClick r:id="rId4"/>
              </a:rPr>
              <a:t>https://www.youtube.com/watch?v=pmCEbSOT1Kk</a:t>
            </a:r>
            <a:r>
              <a:rPr lang="en-US" dirty="0">
                <a:solidFill>
                  <a:srgbClr val="FF0000"/>
                </a:solidFill>
                <a:latin typeface="Century Gothic" panose="020B0502020202020204" pitchFamily="34" charset="0"/>
              </a:rPr>
              <a:t> </a:t>
            </a:r>
          </a:p>
          <a:p>
            <a:endParaRPr lang="en-US" sz="11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8629901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13</a:t>
            </a:fld>
            <a:endParaRPr lang="en-US"/>
          </a:p>
        </p:txBody>
      </p:sp>
      <p:sp>
        <p:nvSpPr>
          <p:cNvPr id="5" name="Notes Placeholder 2"/>
          <p:cNvSpPr>
            <a:spLocks noGrp="1"/>
          </p:cNvSpPr>
          <p:nvPr>
            <p:ph type="body" idx="3"/>
          </p:nvPr>
        </p:nvSpPr>
        <p:spPr>
          <a:xfrm>
            <a:off x="685800" y="4229100"/>
            <a:ext cx="5486400" cy="4284663"/>
          </a:xfrm>
        </p:spPr>
        <p:txBody>
          <a:bodyPr/>
          <a:lstStyle/>
          <a:p>
            <a:r>
              <a:rPr lang="en-US" b="1" i="1" dirty="0">
                <a:latin typeface="Century Gothic" panose="020B0502020202020204" pitchFamily="34" charset="0"/>
              </a:rPr>
              <a:t>The Undercover Book List </a:t>
            </a:r>
            <a:r>
              <a:rPr lang="en-US" b="1" dirty="0">
                <a:latin typeface="Century Gothic" panose="020B0502020202020204" pitchFamily="34" charset="0"/>
              </a:rPr>
              <a:t>by Colleen Nelson</a:t>
            </a:r>
            <a:br>
              <a:rPr lang="en-US" dirty="0">
                <a:solidFill>
                  <a:srgbClr val="FF0000"/>
                </a:solidFill>
                <a:latin typeface="Century Gothic" panose="020B0502020202020204" pitchFamily="34" charset="0"/>
              </a:rPr>
            </a:br>
            <a:endParaRPr lang="en-US" dirty="0">
              <a:solidFill>
                <a:srgbClr val="FF0000"/>
              </a:solidFill>
              <a:latin typeface="Century Gothic" panose="020B0502020202020204" pitchFamily="34" charset="0"/>
            </a:endParaRPr>
          </a:p>
          <a:p>
            <a:r>
              <a:rPr lang="en-US" dirty="0">
                <a:latin typeface="Century Gothic" panose="020B0502020202020204" pitchFamily="34" charset="0"/>
              </a:rPr>
              <a:t>Jane’s father has been sent overseas in the military and her best friend moves away.  Before she leaves, her friend Sienna leaves a note in a book in the library in hopes Jane will find a new friend. Someone does find it – Tyler, who has the reputation as the “bad kid.” He decides to answer the note and he and Jane begin to swap notes with secret names, and they read and recommend book titles. As this new secret person reads, he changes a non-reader into a reader and also into a better person. Recommendations for other great books are peppered throughout the story.  Dare you to not try to make your own book club after reading this story!</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Book Discussion Guide:</a:t>
            </a:r>
            <a:r>
              <a:rPr lang="en-US" b="1" dirty="0">
                <a:solidFill>
                  <a:srgbClr val="FF0000"/>
                </a:solidFill>
                <a:latin typeface="Century Gothic" panose="020B0502020202020204" pitchFamily="34" charset="0"/>
              </a:rPr>
              <a:t> </a:t>
            </a:r>
            <a:r>
              <a:rPr lang="en-US" dirty="0">
                <a:solidFill>
                  <a:srgbClr val="FF0000"/>
                </a:solidFill>
                <a:latin typeface="Century Gothic" panose="020B0502020202020204" pitchFamily="34" charset="0"/>
                <a:hlinkClick r:id="rId3"/>
              </a:rPr>
              <a:t>https://pajamapress.ca/wp-content/uploads/2021/10/TheUndercoverBookList_TeachingGuide.pdf</a:t>
            </a:r>
            <a:r>
              <a:rPr lang="en-US" dirty="0">
                <a:solidFill>
                  <a:srgbClr val="FF0000"/>
                </a:solidFill>
                <a:latin typeface="Century Gothic" panose="020B0502020202020204" pitchFamily="34" charset="0"/>
              </a:rPr>
              <a:t> </a:t>
            </a:r>
            <a:br>
              <a:rPr lang="en-US" b="1" dirty="0">
                <a:solidFill>
                  <a:srgbClr val="FF0000"/>
                </a:solidFill>
                <a:latin typeface="Century Gothic" panose="020B0502020202020204" pitchFamily="34" charset="0"/>
              </a:rPr>
            </a:br>
            <a:br>
              <a:rPr lang="en-US" b="1" dirty="0">
                <a:solidFill>
                  <a:srgbClr val="FF0000"/>
                </a:solidFill>
                <a:latin typeface="Century Gothic" panose="020B0502020202020204" pitchFamily="34" charset="0"/>
              </a:rPr>
            </a:br>
            <a:r>
              <a:rPr lang="en-US" b="1" dirty="0">
                <a:latin typeface="Century Gothic" panose="020B0502020202020204" pitchFamily="34" charset="0"/>
              </a:rPr>
              <a:t>Author Colleen Nelson Book Launch (Video): </a:t>
            </a:r>
            <a:r>
              <a:rPr lang="en-US" b="1" dirty="0">
                <a:solidFill>
                  <a:srgbClr val="FF0000"/>
                </a:solidFill>
                <a:latin typeface="Century Gothic" panose="020B0502020202020204" pitchFamily="34" charset="0"/>
              </a:rPr>
              <a:t> </a:t>
            </a:r>
            <a:r>
              <a:rPr lang="en-US" dirty="0">
                <a:solidFill>
                  <a:srgbClr val="FF0000"/>
                </a:solidFill>
                <a:latin typeface="Century Gothic" panose="020B0502020202020204" pitchFamily="34" charset="0"/>
                <a:hlinkClick r:id="rId4"/>
              </a:rPr>
              <a:t>https://www.youtube.com/watch?v=O-x4LO_i_yE</a:t>
            </a:r>
            <a:r>
              <a:rPr lang="en-US" dirty="0">
                <a:solidFill>
                  <a:srgbClr val="FF0000"/>
                </a:solidFill>
                <a:latin typeface="Century Gothic" panose="020B0502020202020204" pitchFamily="34" charset="0"/>
              </a:rPr>
              <a:t> </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Chapter One Read by the Author, Colleen Nelson (Video):</a:t>
            </a:r>
            <a:r>
              <a:rPr lang="en-US" b="1" dirty="0">
                <a:solidFill>
                  <a:srgbClr val="FF0000"/>
                </a:solidFill>
                <a:latin typeface="Century Gothic" panose="020B0502020202020204" pitchFamily="34" charset="0"/>
              </a:rPr>
              <a:t> </a:t>
            </a:r>
            <a:r>
              <a:rPr lang="en-US" dirty="0">
                <a:solidFill>
                  <a:srgbClr val="FF0000"/>
                </a:solidFill>
                <a:latin typeface="Century Gothic" panose="020B0502020202020204" pitchFamily="34" charset="0"/>
                <a:hlinkClick r:id="rId5"/>
              </a:rPr>
              <a:t>https://www.youtube.com/watch?v=1MMo5AwIehY</a:t>
            </a:r>
            <a:r>
              <a:rPr lang="en-US" dirty="0">
                <a:solidFill>
                  <a:srgbClr val="FF0000"/>
                </a:solidFill>
                <a:latin typeface="Century Gothic" panose="020B0502020202020204" pitchFamily="34" charset="0"/>
              </a:rPr>
              <a:t> </a:t>
            </a:r>
          </a:p>
        </p:txBody>
      </p:sp>
    </p:spTree>
    <p:extLst>
      <p:ext uri="{BB962C8B-B14F-4D97-AF65-F5344CB8AC3E}">
        <p14:creationId xmlns:p14="http://schemas.microsoft.com/office/powerpoint/2010/main" val="293671486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14</a:t>
            </a:fld>
            <a:endParaRPr lang="en-US" dirty="0"/>
          </a:p>
        </p:txBody>
      </p:sp>
      <p:sp>
        <p:nvSpPr>
          <p:cNvPr id="6" name="Notes Placeholder 2"/>
          <p:cNvSpPr>
            <a:spLocks noGrp="1"/>
          </p:cNvSpPr>
          <p:nvPr>
            <p:ph type="body" idx="3"/>
          </p:nvPr>
        </p:nvSpPr>
        <p:spPr>
          <a:xfrm>
            <a:off x="685800" y="4229100"/>
            <a:ext cx="5486400" cy="4284663"/>
          </a:xfrm>
          <a:noFill/>
        </p:spPr>
        <p:txBody>
          <a:bodyPr/>
          <a:lstStyle/>
          <a:p>
            <a:r>
              <a:rPr lang="en-US" b="1" i="1" dirty="0">
                <a:latin typeface="Century Gothic" panose="020B0502020202020204" pitchFamily="34" charset="0"/>
              </a:rPr>
              <a:t>Lunch Every Day</a:t>
            </a:r>
            <a:r>
              <a:rPr lang="en-US" b="1" dirty="0">
                <a:latin typeface="Century Gothic" panose="020B0502020202020204" pitchFamily="34" charset="0"/>
              </a:rPr>
              <a:t> </a:t>
            </a:r>
            <a:r>
              <a:rPr lang="en-US" dirty="0">
                <a:latin typeface="Century Gothic" panose="020B0502020202020204" pitchFamily="34" charset="0"/>
              </a:rPr>
              <a:t>by Kathryn </a:t>
            </a:r>
            <a:r>
              <a:rPr lang="en-US" dirty="0" err="1">
                <a:latin typeface="Century Gothic" panose="020B0502020202020204" pitchFamily="34" charset="0"/>
              </a:rPr>
              <a:t>Otoshi</a:t>
            </a:r>
            <a:endParaRPr lang="en-US" dirty="0">
              <a:latin typeface="Century Gothic" panose="020B0502020202020204" pitchFamily="34" charset="0"/>
            </a:endParaRPr>
          </a:p>
          <a:p>
            <a:r>
              <a:rPr lang="en-US" dirty="0">
                <a:latin typeface="Century Gothic" panose="020B0502020202020204" pitchFamily="34" charset="0"/>
              </a:rPr>
              <a:t> </a:t>
            </a:r>
          </a:p>
          <a:p>
            <a:r>
              <a:rPr lang="en-US" dirty="0">
                <a:latin typeface="Century Gothic" panose="020B0502020202020204" pitchFamily="34" charset="0"/>
              </a:rPr>
              <a:t>Day after day Jimmy takes the skinny kid’s lunch because he is not standing in line for lunch. He even has to go to the principal’s office, but he doesn’t care.  Then one day things change. He is surprised when he gets invited to a birthday party by this same skinny kid. Everyone is going to his birthday party.  Should he go?  What will the skinny kid’s parents say if he does go?  Read to find out what happens!</a:t>
            </a:r>
          </a:p>
          <a:p>
            <a:r>
              <a:rPr lang="en-US" dirty="0">
                <a:latin typeface="Century Gothic" panose="020B0502020202020204" pitchFamily="34" charset="0"/>
              </a:rPr>
              <a:t> </a:t>
            </a:r>
          </a:p>
          <a:p>
            <a:r>
              <a:rPr lang="en-US" b="1" dirty="0">
                <a:latin typeface="Century Gothic" panose="020B0502020202020204" pitchFamily="34" charset="0"/>
              </a:rPr>
              <a:t>Book Review: </a:t>
            </a:r>
            <a:r>
              <a:rPr lang="en-US" dirty="0">
                <a:latin typeface="Century Gothic" panose="020B0502020202020204" pitchFamily="34" charset="0"/>
                <a:hlinkClick r:id="rId3"/>
              </a:rPr>
              <a:t>http://mrschureads.blogspot.com/2021/03/lunch-every-day-by-kathryn-otoshi.html</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Lessons and Activities: </a:t>
            </a:r>
            <a:r>
              <a:rPr lang="en-US" dirty="0">
                <a:latin typeface="Century Gothic" panose="020B0502020202020204" pitchFamily="34" charset="0"/>
                <a:hlinkClick r:id="rId4"/>
              </a:rPr>
              <a:t>https://www.adl.org/lunch-every-day</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Make a Pop-up Friendship Card with the Author: </a:t>
            </a:r>
            <a:r>
              <a:rPr lang="en-US" dirty="0">
                <a:latin typeface="Century Gothic" panose="020B0502020202020204" pitchFamily="34" charset="0"/>
                <a:hlinkClick r:id="rId5"/>
              </a:rPr>
              <a:t>https://www.youtube.com/watch?v=azsSploKljk&amp;t=26s</a:t>
            </a:r>
            <a:r>
              <a:rPr lang="en-US" dirty="0">
                <a:latin typeface="Century Gothic" panose="020B0502020202020204" pitchFamily="34" charset="0"/>
              </a:rPr>
              <a:t> </a:t>
            </a:r>
          </a:p>
          <a:p>
            <a:endParaRPr lang="en-US" dirty="0">
              <a:latin typeface="Century Gothic" panose="020B0502020202020204" pitchFamily="34" charset="0"/>
              <a:cs typeface="Times New Roman" panose="02020603050405020304" pitchFamily="18" charset="0"/>
            </a:endParaRPr>
          </a:p>
          <a:p>
            <a:endParaRPr lang="en-US" sz="1100" dirty="0">
              <a:latin typeface="Century Gothic" panose="020B0502020202020204" pitchFamily="34" charset="0"/>
              <a:cs typeface="Times New Roman" panose="02020603050405020304" pitchFamily="18" charset="0"/>
            </a:endParaRPr>
          </a:p>
        </p:txBody>
      </p:sp>
    </p:spTree>
    <p:extLst>
      <p:ext uri="{BB962C8B-B14F-4D97-AF65-F5344CB8AC3E}">
        <p14:creationId xmlns:p14="http://schemas.microsoft.com/office/powerpoint/2010/main" val="305941138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15</a:t>
            </a:fld>
            <a:endParaRPr lang="en-US"/>
          </a:p>
        </p:txBody>
      </p:sp>
      <p:sp>
        <p:nvSpPr>
          <p:cNvPr id="5" name="Notes Placeholder 2"/>
          <p:cNvSpPr>
            <a:spLocks noGrp="1"/>
          </p:cNvSpPr>
          <p:nvPr>
            <p:ph type="body" idx="3"/>
          </p:nvPr>
        </p:nvSpPr>
        <p:spPr>
          <a:xfrm>
            <a:off x="685800" y="4229100"/>
            <a:ext cx="5486400" cy="3600450"/>
          </a:xfrm>
          <a:noFill/>
        </p:spPr>
        <p:txBody>
          <a:bodyPr/>
          <a:lstStyle/>
          <a:p>
            <a:r>
              <a:rPr lang="en-US" b="1" i="1" dirty="0">
                <a:latin typeface="Century Gothic" panose="020B0502020202020204" pitchFamily="34" charset="0"/>
              </a:rPr>
              <a:t>The Dare Sisters </a:t>
            </a:r>
            <a:r>
              <a:rPr lang="en-US" b="1" dirty="0">
                <a:latin typeface="Century Gothic" panose="020B0502020202020204" pitchFamily="34" charset="0"/>
              </a:rPr>
              <a:t>by Jess Rinker</a:t>
            </a:r>
          </a:p>
          <a:p>
            <a:endParaRPr lang="en-US" dirty="0">
              <a:solidFill>
                <a:srgbClr val="FF0000"/>
              </a:solidFill>
              <a:latin typeface="Century Gothic" panose="020B0502020202020204" pitchFamily="34" charset="0"/>
            </a:endParaRPr>
          </a:p>
          <a:p>
            <a:r>
              <a:rPr lang="en-US" dirty="0">
                <a:latin typeface="Century Gothic" panose="020B0502020202020204" pitchFamily="34" charset="0"/>
              </a:rPr>
              <a:t>Three sisters are about to embark on a bittersweet adventure to find Blackbeard’s treasure.  They are all sad because of the recent death of their grandfather.  Their parents need to sell all grandpa’s antiques and move when the girls discover their grandfather has left clues to find the treasure.  Unfortunately, they aren’t the only ones searching for it.  Can the girls find it in time and save their way of life on the island?</a:t>
            </a: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Author Website: </a:t>
            </a:r>
            <a:r>
              <a:rPr lang="en-US" dirty="0">
                <a:solidFill>
                  <a:srgbClr val="FF0000"/>
                </a:solidFill>
                <a:latin typeface="Century Gothic" panose="020B0502020202020204" pitchFamily="34" charset="0"/>
                <a:hlinkClick r:id="rId3"/>
              </a:rPr>
              <a:t>https://jessrinker.com/</a:t>
            </a:r>
            <a:endParaRPr lang="en-US" dirty="0">
              <a:solidFill>
                <a:srgbClr val="FF0000"/>
              </a:solidFill>
              <a:latin typeface="Century Gothic" panose="020B0502020202020204" pitchFamily="34" charset="0"/>
            </a:endParaRPr>
          </a:p>
          <a:p>
            <a:endParaRPr lang="en-US" dirty="0">
              <a:solidFill>
                <a:srgbClr val="FF0000"/>
              </a:solidFill>
              <a:latin typeface="Century Gothic" panose="020B0502020202020204" pitchFamily="34" charset="0"/>
            </a:endParaRPr>
          </a:p>
          <a:p>
            <a:r>
              <a:rPr lang="en-US" b="1" dirty="0">
                <a:latin typeface="Century Gothic" panose="020B0502020202020204" pitchFamily="34" charset="0"/>
              </a:rPr>
              <a:t>Chapter One Read by Author (Video): </a:t>
            </a:r>
            <a:r>
              <a:rPr lang="en-US" dirty="0">
                <a:solidFill>
                  <a:srgbClr val="FF0000"/>
                </a:solidFill>
                <a:latin typeface="Century Gothic" panose="020B0502020202020204" pitchFamily="34" charset="0"/>
                <a:hlinkClick r:id="rId4"/>
              </a:rPr>
              <a:t>https://youtu.be/DaVqVQByhbo</a:t>
            </a:r>
            <a:r>
              <a:rPr lang="en-US" dirty="0">
                <a:solidFill>
                  <a:srgbClr val="FF0000"/>
                </a:solidFill>
                <a:latin typeface="Century Gothic" panose="020B0502020202020204" pitchFamily="34" charset="0"/>
              </a:rPr>
              <a:t> </a:t>
            </a:r>
          </a:p>
          <a:p>
            <a:r>
              <a:rPr lang="en-US" sz="1100" dirty="0">
                <a:latin typeface="Century Gothic" panose="020B0502020202020204" pitchFamily="34" charset="0"/>
              </a:rPr>
              <a:t> </a:t>
            </a:r>
          </a:p>
        </p:txBody>
      </p:sp>
    </p:spTree>
    <p:extLst>
      <p:ext uri="{BB962C8B-B14F-4D97-AF65-F5344CB8AC3E}">
        <p14:creationId xmlns:p14="http://schemas.microsoft.com/office/powerpoint/2010/main" val="49599015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4" name="Slide Number Placeholder 3"/>
          <p:cNvSpPr>
            <a:spLocks noGrp="1"/>
          </p:cNvSpPr>
          <p:nvPr>
            <p:ph type="sldNum" sz="quarter" idx="10"/>
          </p:nvPr>
        </p:nvSpPr>
        <p:spPr/>
        <p:txBody>
          <a:bodyPr/>
          <a:lstStyle/>
          <a:p>
            <a:fld id="{651AEF57-C9DA-42D9-9843-E0580533C679}" type="slidenum">
              <a:rPr lang="en-US" smtClean="0"/>
              <a:t>16</a:t>
            </a:fld>
            <a:endParaRPr lang="en-US"/>
          </a:p>
        </p:txBody>
      </p:sp>
      <p:sp>
        <p:nvSpPr>
          <p:cNvPr id="5" name="Notes Placeholder 2"/>
          <p:cNvSpPr>
            <a:spLocks noGrp="1"/>
          </p:cNvSpPr>
          <p:nvPr>
            <p:ph type="body" idx="3"/>
          </p:nvPr>
        </p:nvSpPr>
        <p:spPr>
          <a:xfrm>
            <a:off x="685800" y="4229100"/>
            <a:ext cx="5486400" cy="3600450"/>
          </a:xfrm>
          <a:noFill/>
        </p:spPr>
        <p:txBody>
          <a:bodyPr/>
          <a:lstStyle/>
          <a:p>
            <a:r>
              <a:rPr lang="en-US" b="1" i="1" dirty="0">
                <a:latin typeface="Century Gothic" panose="020B0502020202020204" pitchFamily="34" charset="0"/>
              </a:rPr>
              <a:t>Not Your All-American Girl </a:t>
            </a:r>
            <a:r>
              <a:rPr lang="en-US" b="1" dirty="0">
                <a:latin typeface="Century Gothic" panose="020B0502020202020204" pitchFamily="34" charset="0"/>
              </a:rPr>
              <a:t>by Wendy Wan-Long Shang and Madelyn Rosenberg</a:t>
            </a:r>
          </a:p>
          <a:p>
            <a:r>
              <a:rPr lang="en-US" dirty="0">
                <a:latin typeface="Century Gothic" panose="020B0502020202020204" pitchFamily="34" charset="0"/>
              </a:rPr>
              <a:t> </a:t>
            </a:r>
          </a:p>
          <a:p>
            <a:r>
              <a:rPr lang="en-US" dirty="0">
                <a:latin typeface="Century Gothic" panose="020B0502020202020204" pitchFamily="34" charset="0"/>
              </a:rPr>
              <a:t>Lauren sometimes feels like she doesn’t fit it in at her school. She decides to try out for the school play along with her best friend Tara.  She doesn’t get the part she wants in the school play because she is told she doesn’t have the “all American girl” look since she is part Chinese and Jewish heritage.  Lauren is instead given the part of the ensemble even though she has a better singing voice then the leading role which just happens to have been given to her best friend.  Lauren starts realizing that people stereotype Asian Americans in everyday comments, in movies and even injustices can happen just because you are of a different racial background. Lauren decides she has had it and is out to make a change. </a:t>
            </a:r>
          </a:p>
          <a:p>
            <a:r>
              <a:rPr lang="en-US" dirty="0">
                <a:latin typeface="Century Gothic" panose="020B0502020202020204" pitchFamily="34" charset="0"/>
              </a:rPr>
              <a:t> </a:t>
            </a:r>
          </a:p>
          <a:p>
            <a:r>
              <a:rPr lang="en-US" sz="1200" b="1" kern="1200" dirty="0">
                <a:solidFill>
                  <a:schemeClr val="tx1"/>
                </a:solidFill>
                <a:effectLst/>
                <a:latin typeface="+mn-lt"/>
                <a:ea typeface="+mn-ea"/>
                <a:cs typeface="+mn-cs"/>
              </a:rPr>
              <a:t>Author Website:  </a:t>
            </a:r>
            <a:r>
              <a:rPr lang="en-US" sz="1200" u="sng" kern="1200" dirty="0">
                <a:solidFill>
                  <a:schemeClr val="tx1"/>
                </a:solidFill>
                <a:effectLst/>
                <a:latin typeface="+mn-lt"/>
                <a:ea typeface="+mn-ea"/>
                <a:cs typeface="+mn-cs"/>
                <a:hlinkClick r:id="rId3"/>
              </a:rPr>
              <a:t>https://wendyshang.com/</a:t>
            </a:r>
            <a:r>
              <a:rPr lang="en-US" sz="1200" kern="1200" dirty="0">
                <a:solidFill>
                  <a:schemeClr val="tx1"/>
                </a:solidFill>
                <a:effectLst/>
                <a:latin typeface="+mn-lt"/>
                <a:ea typeface="+mn-ea"/>
                <a:cs typeface="+mn-cs"/>
              </a:rPr>
              <a:t> </a:t>
            </a:r>
          </a:p>
          <a:p>
            <a:endParaRPr lang="en-US" sz="1200" b="1"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Author Website:</a:t>
            </a:r>
            <a:r>
              <a:rPr lang="en-US" sz="1200" kern="1200" dirty="0">
                <a:solidFill>
                  <a:schemeClr val="tx1"/>
                </a:solidFill>
                <a:effectLst/>
                <a:latin typeface="+mn-lt"/>
                <a:ea typeface="+mn-ea"/>
                <a:cs typeface="+mn-cs"/>
              </a:rPr>
              <a:t> </a:t>
            </a:r>
            <a:r>
              <a:rPr lang="en-US" sz="1200" u="sng" kern="1200" dirty="0">
                <a:solidFill>
                  <a:schemeClr val="tx1"/>
                </a:solidFill>
                <a:effectLst/>
                <a:latin typeface="+mn-lt"/>
                <a:ea typeface="+mn-ea"/>
                <a:cs typeface="+mn-cs"/>
                <a:hlinkClick r:id="rId4"/>
              </a:rPr>
              <a:t>https://www.squealermusic.com/madclips/wordpress2/</a:t>
            </a:r>
            <a:r>
              <a:rPr lang="en-US" sz="1200" kern="1200" dirty="0">
                <a:solidFill>
                  <a:schemeClr val="tx1"/>
                </a:solidFill>
                <a:effectLst/>
                <a:latin typeface="+mn-lt"/>
                <a:ea typeface="+mn-ea"/>
                <a:cs typeface="+mn-cs"/>
              </a:rPr>
              <a:t> </a:t>
            </a:r>
            <a:endParaRPr lang="en-US" b="1" dirty="0">
              <a:latin typeface="Century Gothic" panose="020B0502020202020204" pitchFamily="34" charset="0"/>
            </a:endParaRPr>
          </a:p>
          <a:p>
            <a:endParaRPr lang="en-US" b="1" dirty="0">
              <a:latin typeface="Century Gothic" panose="020B0502020202020204" pitchFamily="34" charset="0"/>
            </a:endParaRPr>
          </a:p>
          <a:p>
            <a:r>
              <a:rPr lang="en-US" b="1" dirty="0">
                <a:latin typeface="Century Gothic" panose="020B0502020202020204" pitchFamily="34" charset="0"/>
              </a:rPr>
              <a:t>Book Trailer (Video): </a:t>
            </a:r>
            <a:r>
              <a:rPr lang="en-US" dirty="0">
                <a:latin typeface="Century Gothic" panose="020B0502020202020204" pitchFamily="34" charset="0"/>
                <a:hlinkClick r:id="rId5"/>
              </a:rPr>
              <a:t>https://www.youtube.com/watch?v=aIPjOcpuy2Y</a:t>
            </a:r>
            <a:r>
              <a:rPr lang="en-US" dirty="0">
                <a:latin typeface="Century Gothic" panose="020B0502020202020204" pitchFamily="34" charset="0"/>
              </a:rPr>
              <a:t> </a:t>
            </a:r>
            <a:br>
              <a:rPr lang="en-US" dirty="0">
                <a:latin typeface="Century Gothic" panose="020B0502020202020204" pitchFamily="34" charset="0"/>
              </a:rPr>
            </a:br>
            <a:endParaRPr lang="en-US" dirty="0">
              <a:latin typeface="Century Gothic" panose="020B0502020202020204" pitchFamily="34" charset="0"/>
            </a:endParaRPr>
          </a:p>
          <a:p>
            <a:r>
              <a:rPr lang="en-US" b="1" dirty="0">
                <a:latin typeface="Century Gothic" panose="020B0502020202020204" pitchFamily="34" charset="0"/>
              </a:rPr>
              <a:t>Book Review: </a:t>
            </a:r>
            <a:r>
              <a:rPr lang="en-US" dirty="0">
                <a:latin typeface="Century Gothic" panose="020B0502020202020204" pitchFamily="34" charset="0"/>
                <a:hlinkClick r:id="rId6"/>
              </a:rPr>
              <a:t>https://www.youtube.com/watch?v=MS4XIzzP-BY</a:t>
            </a:r>
            <a:endParaRPr lang="en-US" dirty="0">
              <a:latin typeface="Century Gothic" panose="020B0502020202020204" pitchFamily="34" charset="0"/>
            </a:endParaRPr>
          </a:p>
          <a:p>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1167232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6A41E3C9-DED1-4117-A641-36E09E1A6219}" type="datetimeFigureOut">
              <a:rPr lang="en-US" smtClean="0"/>
              <a:t>3/21/2023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3252524385"/>
      </p:ext>
    </p:extLst>
  </p:cSld>
  <p:clrMapOvr>
    <a:masterClrMapping/>
  </p:clrMapOvr>
  <p:transition spd="slow">
    <p:wipe/>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A41E3C9-DED1-4117-A641-36E09E1A6219}" type="datetimeFigureOut">
              <a:rPr lang="en-US" smtClean="0"/>
              <a:t>3/21/2023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843791014"/>
      </p:ext>
    </p:extLst>
  </p:cSld>
  <p:clrMapOvr>
    <a:masterClrMapping/>
  </p:clrMapOvr>
  <p:transition spd="slow">
    <p:wipe/>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6A41E3C9-DED1-4117-A641-36E09E1A6219}" type="datetimeFigureOut">
              <a:rPr lang="en-US" smtClean="0"/>
              <a:t>3/21/2023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2546641752"/>
      </p:ext>
    </p:extLst>
  </p:cSld>
  <p:clrMapOvr>
    <a:masterClrMapping/>
  </p:clrMapOvr>
  <p:transition spd="slow">
    <p:wipe/>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6A41E3C9-DED1-4117-A641-36E09E1A6219}" type="datetimeFigureOut">
              <a:rPr lang="en-US" smtClean="0"/>
              <a:t>3/21/2023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1555863860"/>
      </p:ext>
    </p:extLst>
  </p:cSld>
  <p:clrMapOvr>
    <a:masterClrMapping/>
  </p:clrMapOvr>
  <p:transition spd="slow">
    <p:wipe/>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6A41E3C9-DED1-4117-A641-36E09E1A6219}" type="datetimeFigureOut">
              <a:rPr lang="en-US" smtClean="0"/>
              <a:t>3/21/2023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2242802986"/>
      </p:ext>
    </p:extLst>
  </p:cSld>
  <p:clrMapOvr>
    <a:masterClrMapping/>
  </p:clrMapOvr>
  <p:transition spd="slow">
    <p:wipe/>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6A41E3C9-DED1-4117-A641-36E09E1A6219}" type="datetimeFigureOut">
              <a:rPr lang="en-US" smtClean="0"/>
              <a:t>3/21/2023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2625322406"/>
      </p:ext>
    </p:extLst>
  </p:cSld>
  <p:clrMapOvr>
    <a:masterClrMapping/>
  </p:clrMapOvr>
  <p:transition spd="slow">
    <p:wipe/>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A41E3C9-DED1-4117-A641-36E09E1A6219}" type="datetimeFigureOut">
              <a:rPr lang="en-US" smtClean="0"/>
              <a:t>3/21/2023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3440013869"/>
      </p:ext>
    </p:extLst>
  </p:cSld>
  <p:clrMapOvr>
    <a:masterClrMapping/>
  </p:clrMapOvr>
  <p:transition spd="slow">
    <p:wipe/>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A41E3C9-DED1-4117-A641-36E09E1A6219}" type="datetimeFigureOut">
              <a:rPr lang="en-US" smtClean="0"/>
              <a:t>3/21/2023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792072217"/>
      </p:ext>
    </p:extLst>
  </p:cSld>
  <p:clrMapOvr>
    <a:masterClrMapping/>
  </p:clrMapOvr>
  <p:transition spd="slow">
    <p:wipe/>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A41E3C9-DED1-4117-A641-36E09E1A6219}" type="datetimeFigureOut">
              <a:rPr lang="en-US" smtClean="0"/>
              <a:t>3/21/2023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1173256763"/>
      </p:ext>
    </p:extLst>
  </p:cSld>
  <p:clrMapOvr>
    <a:masterClrMapping/>
  </p:clrMapOvr>
  <p:transition spd="slow">
    <p:wipe/>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A41E3C9-DED1-4117-A641-36E09E1A6219}" type="datetimeFigureOut">
              <a:rPr lang="en-US" smtClean="0"/>
              <a:t>3/21/2023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2474096676"/>
      </p:ext>
    </p:extLst>
  </p:cSld>
  <p:clrMapOvr>
    <a:masterClrMapping/>
  </p:clrMapOvr>
  <p:transition spd="slow">
    <p:wipe/>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6A41E3C9-DED1-4117-A641-36E09E1A6219}" type="datetimeFigureOut">
              <a:rPr lang="en-US" smtClean="0"/>
              <a:t>3/21/2023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72536CA-4C3B-4F8F-B395-2BB1077C09BF}" type="slidenum">
              <a:rPr lang="en-US" smtClean="0"/>
              <a:t>‹#›</a:t>
            </a:fld>
            <a:endParaRPr lang="en-US"/>
          </a:p>
        </p:txBody>
      </p:sp>
    </p:spTree>
    <p:extLst>
      <p:ext uri="{BB962C8B-B14F-4D97-AF65-F5344CB8AC3E}">
        <p14:creationId xmlns:p14="http://schemas.microsoft.com/office/powerpoint/2010/main" val="908360173"/>
      </p:ext>
    </p:extLst>
  </p:cSld>
  <p:clrMapOvr>
    <a:masterClrMapping/>
  </p:clrMapOvr>
  <p:transition spd="slow">
    <p:wip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A41E3C9-DED1-4117-A641-36E09E1A6219}" type="datetimeFigureOut">
              <a:rPr lang="en-US" smtClean="0"/>
              <a:t>3/21/2023</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72536CA-4C3B-4F8F-B395-2BB1077C09BF}" type="slidenum">
              <a:rPr lang="en-US" smtClean="0"/>
              <a:t>‹#›</a:t>
            </a:fld>
            <a:endParaRPr lang="en-US"/>
          </a:p>
        </p:txBody>
      </p:sp>
    </p:spTree>
    <p:extLst>
      <p:ext uri="{BB962C8B-B14F-4D97-AF65-F5344CB8AC3E}">
        <p14:creationId xmlns:p14="http://schemas.microsoft.com/office/powerpoint/2010/main" val="1150954147"/>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ransition spd="slow">
    <p:wipe/>
  </p:transition>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3.jpeg"/><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7.xml"/><Relationship Id="rId1" Type="http://schemas.openxmlformats.org/officeDocument/2006/relationships/themeOverride" Target="../theme/themeOverride1.xml"/><Relationship Id="rId5" Type="http://schemas.openxmlformats.org/officeDocument/2006/relationships/image" Target="../media/image5.jpg"/><Relationship Id="rId4" Type="http://schemas.openxmlformats.org/officeDocument/2006/relationships/image" Target="../media/image4.jpeg"/></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6.jpg"/></Relationships>
</file>

<file path=ppt/slides/_rels/slide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7.jpg"/></Relationships>
</file>

<file path=ppt/slides/_rels/slide5.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8.jpg"/></Relationships>
</file>

<file path=ppt/slides/_rels/slide6.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9.jpg"/></Relationships>
</file>

<file path=ppt/slides/_rels/slide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10.jpeg"/></Relationships>
</file>

<file path=ppt/slides/_rels/slide8.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8.xml"/><Relationship Id="rId1" Type="http://schemas.openxmlformats.org/officeDocument/2006/relationships/slideLayout" Target="../slideLayouts/slideLayout7.xml"/><Relationship Id="rId4" Type="http://schemas.openxmlformats.org/officeDocument/2006/relationships/image" Target="../media/image11.jp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7.xml"/><Relationship Id="rId1" Type="http://schemas.openxmlformats.org/officeDocument/2006/relationships/themeOverride" Target="../theme/themeOverride2.xml"/><Relationship Id="rId5" Type="http://schemas.openxmlformats.org/officeDocument/2006/relationships/image" Target="../media/image12.jpg"/><Relationship Id="rId4" Type="http://schemas.openxmlformats.org/officeDocument/2006/relationships/image" Target="../media/image4.jpeg"/></Relationships>
</file>

<file path=ppt/slides/_rels/slide10.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0.xml"/><Relationship Id="rId1" Type="http://schemas.openxmlformats.org/officeDocument/2006/relationships/slideLayout" Target="../slideLayouts/slideLayout7.xml"/><Relationship Id="rId4" Type="http://schemas.openxmlformats.org/officeDocument/2006/relationships/image" Target="../media/image13.jpg"/></Relationships>
</file>

<file path=ppt/slides/_rels/slide11.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image" Target="../media/image14.jpg"/></Relationships>
</file>

<file path=ppt/slides/_rels/slide1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2.xml"/><Relationship Id="rId1" Type="http://schemas.openxmlformats.org/officeDocument/2006/relationships/slideLayout" Target="../slideLayouts/slideLayout7.xml"/><Relationship Id="rId4" Type="http://schemas.openxmlformats.org/officeDocument/2006/relationships/image" Target="../media/image15.jpg"/></Relationships>
</file>

<file path=ppt/slides/_rels/slide1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3.xml"/><Relationship Id="rId1" Type="http://schemas.openxmlformats.org/officeDocument/2006/relationships/slideLayout" Target="../slideLayouts/slideLayout7.xml"/><Relationship Id="rId4" Type="http://schemas.openxmlformats.org/officeDocument/2006/relationships/image" Target="../media/image16.jpg"/></Relationships>
</file>

<file path=ppt/slides/_rels/slide14.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4.xml"/><Relationship Id="rId1" Type="http://schemas.openxmlformats.org/officeDocument/2006/relationships/slideLayout" Target="../slideLayouts/slideLayout7.xml"/><Relationship Id="rId4" Type="http://schemas.openxmlformats.org/officeDocument/2006/relationships/image" Target="../media/image17.jpg"/></Relationships>
</file>

<file path=ppt/slides/_rels/slide15.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image" Target="../media/image18.jpg"/></Relationships>
</file>

<file path=ppt/slides/_rels/slide16.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6.xml"/><Relationship Id="rId1" Type="http://schemas.openxmlformats.org/officeDocument/2006/relationships/slideLayout" Target="../slideLayouts/slideLayout7.xml"/><Relationship Id="rId4" Type="http://schemas.openxmlformats.org/officeDocument/2006/relationships/image" Target="../media/image19.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350483" y="436054"/>
            <a:ext cx="8925059" cy="4545309"/>
          </a:xfrm>
          <a:prstGeom prst="rect">
            <a:avLst/>
          </a:prstGeom>
        </p:spPr>
      </p:pic>
      <p:sp>
        <p:nvSpPr>
          <p:cNvPr id="3" name="Subtitle 2"/>
          <p:cNvSpPr>
            <a:spLocks noGrp="1"/>
          </p:cNvSpPr>
          <p:nvPr>
            <p:ph type="subTitle" idx="1"/>
          </p:nvPr>
        </p:nvSpPr>
        <p:spPr>
          <a:xfrm>
            <a:off x="5334350" y="5400796"/>
            <a:ext cx="3481588" cy="654956"/>
          </a:xfrm>
        </p:spPr>
        <p:txBody>
          <a:bodyPr>
            <a:normAutofit/>
          </a:bodyPr>
          <a:lstStyle/>
          <a:p>
            <a:r>
              <a:rPr lang="en-US" sz="4000" i="1" dirty="0">
                <a:solidFill>
                  <a:srgbClr val="002060"/>
                </a:solidFill>
                <a:latin typeface="Century Gothic" panose="020B0502020202020204" pitchFamily="34" charset="0"/>
              </a:rPr>
              <a:t>Grades 3-6</a:t>
            </a:r>
          </a:p>
        </p:txBody>
      </p:sp>
      <p:pic>
        <p:nvPicPr>
          <p:cNvPr id="1026" name="Picture 2"/>
          <p:cNvPicPr>
            <a:picLocks noChangeAspect="1" noChangeArrowheads="1"/>
          </p:cNvPicPr>
          <p:nvPr/>
        </p:nvPicPr>
        <p:blipFill>
          <a:blip r:embed="rId4">
            <a:extLst>
              <a:ext uri="{28A0092B-C50C-407E-A947-70E740481C1C}">
                <a14:useLocalDpi xmlns:a14="http://schemas.microsoft.com/office/drawing/2010/main" val="0"/>
              </a:ext>
            </a:extLst>
          </a:blip>
          <a:srcRect l="41701" t="38904" r="37500" b="30000"/>
          <a:stretch>
            <a:fillRect/>
          </a:stretch>
        </p:blipFill>
        <p:spPr bwMode="auto">
          <a:xfrm>
            <a:off x="8332630" y="3042630"/>
            <a:ext cx="1850788" cy="1728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ctrTitle"/>
          </p:nvPr>
        </p:nvSpPr>
        <p:spPr>
          <a:xfrm>
            <a:off x="3874745" y="4561930"/>
            <a:ext cx="6400797" cy="838866"/>
          </a:xfrm>
        </p:spPr>
        <p:txBody>
          <a:bodyPr>
            <a:noAutofit/>
          </a:bodyPr>
          <a:lstStyle/>
          <a:p>
            <a:r>
              <a:rPr lang="en-US" sz="4800" b="1" dirty="0">
                <a:solidFill>
                  <a:srgbClr val="002060"/>
                </a:solidFill>
                <a:latin typeface="Century Gothic" panose="020B0502020202020204" pitchFamily="34" charset="0"/>
              </a:rPr>
              <a:t>2023-2024 Nominees</a:t>
            </a:r>
          </a:p>
        </p:txBody>
      </p:sp>
      <p:pic>
        <p:nvPicPr>
          <p:cNvPr id="8" name="Picture 7">
            <a:extLst>
              <a:ext uri="{FF2B5EF4-FFF2-40B4-BE49-F238E27FC236}">
                <a16:creationId xmlns:a16="http://schemas.microsoft.com/office/drawing/2014/main" id="{5ABE4253-FD60-4F5F-A562-664E0B2CDED2}"/>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350483" y="5400796"/>
            <a:ext cx="2423795" cy="843480"/>
          </a:xfrm>
          <a:prstGeom prst="rect">
            <a:avLst/>
          </a:prstGeom>
        </p:spPr>
      </p:pic>
    </p:spTree>
    <p:extLst>
      <p:ext uri="{BB962C8B-B14F-4D97-AF65-F5344CB8AC3E}">
        <p14:creationId xmlns:p14="http://schemas.microsoft.com/office/powerpoint/2010/main" val="2464571210"/>
      </p:ext>
    </p:extLst>
  </p:cSld>
  <p:clrMapOvr>
    <a:masterClrMapping/>
  </p:clrMapOvr>
  <p:transition spd="slow">
    <p:wipe/>
  </p:transition>
</p:sld>
</file>

<file path=ppt/slides/slide2.xml><?xml version="1.0" encoding="utf-8"?>
<p:sld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3" name="Picture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16701" y="154049"/>
            <a:ext cx="4144440" cy="6382101"/>
          </a:xfrm>
          <a:prstGeom prst="rect">
            <a:avLst/>
          </a:prstGeom>
          <a:noFill/>
          <a:ln w="57150">
            <a:solidFill>
              <a:srgbClr val="000099"/>
            </a:solidFill>
          </a:ln>
        </p:spPr>
      </p:pic>
    </p:spTree>
    <p:extLst>
      <p:ext uri="{BB962C8B-B14F-4D97-AF65-F5344CB8AC3E}">
        <p14:creationId xmlns:p14="http://schemas.microsoft.com/office/powerpoint/2010/main" val="2627650235"/>
      </p:ext>
    </p:extLst>
  </p:cSld>
  <p:clrMapOvr>
    <a:overrideClrMapping bg1="lt1" tx1="dk1" bg2="lt2" tx2="dk2" accent1="accent1" accent2="accent2" accent3="accent3" accent4="accent4" accent5="accent5" accent6="accent6" hlink="hlink" folHlink="folHlink"/>
  </p:clrMapOvr>
  <p:transition spd="slow">
    <p:wipe/>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688535" y="190500"/>
            <a:ext cx="4452734" cy="6426200"/>
          </a:xfrm>
          <a:prstGeom prst="rect">
            <a:avLst/>
          </a:prstGeom>
          <a:noFill/>
          <a:ln w="57150">
            <a:solidFill>
              <a:srgbClr val="000099"/>
            </a:solidFill>
          </a:ln>
        </p:spPr>
      </p:pic>
    </p:spTree>
    <p:extLst>
      <p:ext uri="{BB962C8B-B14F-4D97-AF65-F5344CB8AC3E}">
        <p14:creationId xmlns:p14="http://schemas.microsoft.com/office/powerpoint/2010/main" val="2608936309"/>
      </p:ext>
    </p:extLst>
  </p:cSld>
  <p:clrMapOvr>
    <a:masterClrMapping/>
  </p:clrMapOvr>
  <p:transition spd="slow">
    <p:wipe/>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62796" y="177800"/>
            <a:ext cx="4382558" cy="6413500"/>
          </a:xfrm>
          <a:prstGeom prst="rect">
            <a:avLst/>
          </a:prstGeom>
          <a:noFill/>
          <a:ln w="57150">
            <a:solidFill>
              <a:srgbClr val="000099"/>
            </a:solidFill>
          </a:ln>
        </p:spPr>
      </p:pic>
    </p:spTree>
    <p:extLst>
      <p:ext uri="{BB962C8B-B14F-4D97-AF65-F5344CB8AC3E}">
        <p14:creationId xmlns:p14="http://schemas.microsoft.com/office/powerpoint/2010/main" val="550398760"/>
      </p:ext>
    </p:extLst>
  </p:cSld>
  <p:clrMapOvr>
    <a:masterClrMapping/>
  </p:clrMapOvr>
  <p:transition spd="slow">
    <p:wipe/>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81700" y="364603"/>
            <a:ext cx="4162425" cy="6259286"/>
          </a:xfrm>
          <a:prstGeom prst="rect">
            <a:avLst/>
          </a:prstGeom>
          <a:noFill/>
          <a:ln w="57150">
            <a:solidFill>
              <a:srgbClr val="000099"/>
            </a:solidFill>
          </a:ln>
        </p:spPr>
      </p:pic>
    </p:spTree>
    <p:extLst>
      <p:ext uri="{BB962C8B-B14F-4D97-AF65-F5344CB8AC3E}">
        <p14:creationId xmlns:p14="http://schemas.microsoft.com/office/powerpoint/2010/main" val="3894986200"/>
      </p:ext>
    </p:extLst>
  </p:cSld>
  <p:clrMapOvr>
    <a:masterClrMapping/>
  </p:clrMapOvr>
  <p:transition spd="slow">
    <p:wipe/>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994400" y="209369"/>
            <a:ext cx="4267200" cy="6400800"/>
          </a:xfrm>
          <a:prstGeom prst="rect">
            <a:avLst/>
          </a:prstGeom>
          <a:noFill/>
          <a:ln w="57150">
            <a:solidFill>
              <a:srgbClr val="000099"/>
            </a:solidFill>
          </a:ln>
        </p:spPr>
      </p:pic>
    </p:spTree>
    <p:extLst>
      <p:ext uri="{BB962C8B-B14F-4D97-AF65-F5344CB8AC3E}">
        <p14:creationId xmlns:p14="http://schemas.microsoft.com/office/powerpoint/2010/main" val="3796959358"/>
      </p:ext>
    </p:extLst>
  </p:cSld>
  <p:clrMapOvr>
    <a:masterClrMapping/>
  </p:clrMapOvr>
  <p:transition spd="slow">
    <p:wipe/>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770138" y="279400"/>
            <a:ext cx="4120145" cy="6223000"/>
          </a:xfrm>
          <a:prstGeom prst="rect">
            <a:avLst/>
          </a:prstGeom>
          <a:noFill/>
          <a:ln w="57150">
            <a:solidFill>
              <a:srgbClr val="000099"/>
            </a:solidFill>
          </a:ln>
        </p:spPr>
      </p:pic>
    </p:spTree>
    <p:extLst>
      <p:ext uri="{BB962C8B-B14F-4D97-AF65-F5344CB8AC3E}">
        <p14:creationId xmlns:p14="http://schemas.microsoft.com/office/powerpoint/2010/main" val="1094482426"/>
      </p:ext>
    </p:extLst>
  </p:cSld>
  <p:clrMapOvr>
    <a:masterClrMapping/>
  </p:clrMapOvr>
  <p:transition spd="slow">
    <p:wipe/>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159500" y="226786"/>
            <a:ext cx="4267200" cy="6400800"/>
          </a:xfrm>
          <a:prstGeom prst="rect">
            <a:avLst/>
          </a:prstGeom>
          <a:noFill/>
          <a:ln w="57150">
            <a:solidFill>
              <a:srgbClr val="000099"/>
            </a:solidFill>
          </a:ln>
        </p:spPr>
      </p:pic>
    </p:spTree>
    <p:extLst>
      <p:ext uri="{BB962C8B-B14F-4D97-AF65-F5344CB8AC3E}">
        <p14:creationId xmlns:p14="http://schemas.microsoft.com/office/powerpoint/2010/main" val="3606525127"/>
      </p:ext>
    </p:extLst>
  </p:cSld>
  <p:clrMapOvr>
    <a:masterClrMapping/>
  </p:clrMapOvr>
  <p:transition spd="slow">
    <p:wipe/>
  </p:transition>
</p:sld>
</file>

<file path=ppt/slides/slide9.xml><?xml version="1.0" encoding="utf-8"?>
<p:sld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3" name="Picture 2"/>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sp>
        <p:nvSpPr>
          <p:cNvPr id="4" name="AutoShape 2" descr="data:image/png;base64,iVBORw0KGgoAAAANSUhEUgAAAEEAAABRCAYAAACNIcveAAAgAElEQVR4Xm2cB3gV5dbvfzOza3oPoZfQe0e6AjY6AiIKCNhQ0SNyBEWwwUFFRUWxYcEuioAiIoj0jtKk95AAIb3svmfmPuvd8Xzfvc/d5yBhJ5k975pV/+u/lnb9h5dsmyhgodk2aBoWYGugawaaZmBpmrytXpp8YdnYloWu6WBoWLaO0+HBBgyXG9twYBtOdJcTDae6lmEYoBnYck10bPUpFjYmGhqmKT+jY5lRdW1Ts8C2MCIathUB28Q2bXQtRDTkx6G7sMwwZjSEZsm9m9jYRKNRHA6DaCSCQ3diYaKjYVk2um4QjYZBs9A0+SxbnUcr/OE5G+QH5JRyIBGE3K+BZYGuO7A1TR1Cvuc0DCLhiDqCYTjQHQYRW8MTn4CludEdbjSHC0vX0Q0DwyG/L4eXi8onyUEMNEvD1mKi0DUN0zZRtyCSlH9HI2hyZ3I/4SCGbmObFoZtYYZCYEcxQ0E0M4JthrHsKJZlYimBWEowci0RsjqXacnHY9mmEq78w2E4MeV9JQTNRtM1bFtXB0PXsTUdTa/5Wm5dJIb8jIVmODEMJxHbwhkXj6V7cLjjRCqgtENHdzqVECKmhdPpUTcnj1skb4kQHA4sM4KBjsOQr6PqwFEzimboaKaIR4Siq6dmmmE00Y5ISH1P/m1HQlgREUQILRDCJIIViWLY8oTlZ+SaUTRbhCAaJ49AJGMispXPk4erFX7/nK07RT3l/p3qm6IFOBwYhkvdtKgzDl20SKly1OXEqTvVE7edbjS3CELDcHqU1OXw8nTlWuiG/EddwxSzqDmUaIe8DM1SRkHUwtB1TM3ENDX1xGv0RP2ObZuYdihmQhFLCVC0wAyH0aMRzFAlmFEM01TCUWai9CCKFY2iq0OLYEw0q0bbleZH0a6unGeLeuryNOQAHrdSQ81wYVwuJe/qFQyPi+rqatwuN6m5DUipVZvrB89QleAlJyuHiuJCknLqUnTtCkm1s4jLSOfK8XM0atWagkuXSM3K4NKJU9Rt3Jj01p2wy/4maukYGS0I/H2QvGMXadS3PWeOHMKLRlZuGzQnXD93mWbde3F27++kJCfhCxr4ykspzbtEq97dKMu7jDcng7xffyGlYS5utxOHGSA9K52SkjISPG78lRU4MxJxxcfFfJ5VIwQRkDIfE61w1YuiO+iGE3SHUlN5bJrDrfyEOLlwKEQ0amI4PMQnpmF7PJiREO7UDHzVAeIcHky3k6qyMlxuF5Eo2IYLV5wXj2EQDgSwHU5CgSAZDZtgR8rFt6K5k4iUFVNRVo4nwUvEF8TpdUFUj9mtyyAuKQFfaRGBah/epCSMUJTqygoSkuKIRMLq+xV5F4iLTyAa8smzhXAA0+8nzuWmsrqMuEQvlmiWGVVCEI1RfigSEV+NVrz2FVFapbYiAHGEYvPyKCxNx3C7MMXGxeG53OiGV5mN6dbQnC4cuLE1p3KQyvn9Y1aaS7kH3Y4ptZiDhkQGOZ9455iFio1ZuoVhGWhK7f9xaHJbYruxJxeLXDVOTp6eHQXTVmZhi8ePhrCj4iQj2JEgVsiv/tY1i0gogG5FscMRosqnRJV/s6Li4KNoRWtfsUULdHFUti4uExsRjxM9Xg7swFJRwInuFB/gUlpiiKY43aA5lDMU4YlfsNEx5LAiAeVPlItWPkdClPgU+b98TwQRNYPq4GL3yovLFSwJIzGfoKKDCEYFDgmDNeosjlO+pxxkGOSQ0Yh6ylY4COEQZqQaKxrGMkPoEhUiIexwlGgkgKFpREJhJSStZN0btnhzOawtN2m4VHSwcKC5vTjcbhABSOx3OpUQMJw4XXFoeuxnsQ11wNjvaepric0RgrgjiZhGFfaFixzbuh6dODzpcZjhAOHKKsorC0nJyqbD0IlYyfEEghpePZ6IK6AEquzGsrCUMEWVlV6p6+vRKBHlAC0001RPVoTgsKMEwn4MfwjTCmJFfRhWFCsUVIISwdgRyT1EyCZayca3lKvUjZhaS5jTdANbnrbbiyahzuXBlCfndOB0x6E53TgcbiKiBSrO6+iaE1v8sWFiByKc37yRRl3aYydlQWUZruxsoipRkiM4lbeWP6YRxbINHFaUaOE1ygvzyG7WkhObf6PpoBFYhggijIWObnnQjLDSOC0kiVJEcrWaw0syFcU2Q1hiGjVRwo74lQZIKDUsEzscJBoMoFlRzGhYJVla0ca3bafDjWlpSgsshyQ4Xoy4BOUj5D1xamIS4n2/2XWG0qBGrdrJHD1ynnlTh6r8z8BJxIxyec9W0pPjSOzYC2fIS9QRjiUs8mEYBC0Nt4Rb8QjKzkWtDdbtOoDfdhL0B0jwatx+Yx/K/1hDsm1wokF7mtfKpKD4Or0nP8rQHv1Z9twDyjGKzsmBsSVHEP9QrbJbyRe0SATTDKhkywoHsEOhmG+IhomGq5U2iA/RSje9L+kPhjMmCEdcfMwfeDxoTg+aw6mevOHyKE0p8Pv5+a+zfPfrBpbPm0XD2pnK/qpOHqG0xEejPr2UAxDbD1saJy6eJzs7m2xvHJph0+XeJ9jx6WLcki3WqLY4iTP5V/nj+CUyUxLp2bI+tVLSlNbI997/bg3VF44xfeaTrN51lL0HD7D48cmx8IahXIMVrFKCLan2kRjnRPdXo4uJiM+JBIkEfTjCYaUlpjhK5G/xG2G0sq0f23bYgvg4bN2Jw+1R/sDpjVcaoElN4HahO1xohldlivvO5zHvg29Y9dqLZPS/jaa6h793/kxax9vw6aWEDmzGjiYQf+NN5HjTyPeXUb1xDYMen83uvBKI+nnoxr68NnNqLCuUXEyDTeeLcGtRejdpFEugsLjqi3D71GmkJ2m83Lwe+V17sfXQefb9dYD9+dfw4mHKLf147Yl7efeHLTz/wTLsUIRrv38JvmKVUosQCIWwrDCaP6AEoVnVWKEISHpeuuVTW9UFLsn3HSoCuLyJWJIsSSqsO9HdHgp8Jl//9DsPTxjLmbyrPPP+17wzvAUbD+ez7Zqfb+bPpDIcZdFXK1hw3z08+9GnFBaG+ejZGbzy6ef8+97RXK6oZPQzC1j7+gIy3Q51cxKqVMCwNX49k0+i06BX4zpo4m/sCGVheO2r79i08zB7PnmDr9f8yK7Dp+nZoyd7zpzi2btHk5FgcOhcPu/9+BvvPTmZk3nXGfL4S5z+5kXCvmrlKK1gEFt8QtBPOFCJYQdj0ULMpmz757YKi5LceOMwVb7gxulNwNIlMng4fbWCvtNm8dGCp3h+8ae8+vg03lr6FqveWcC3e06Qf62UZ6cMpzIY5Jm3PuPdWY9h6x4y+/UhEHRy94ghvPf0I1i6wY0PzGLz0hdwSxYQjsaqUlWX6Kz6+wyZCQn0aJiBYZh8sm4X9wzpxbwl3/DHX8c58Nli1mzdwSMvvk6vjDg++HYV8aFCVSKNmvU8v588i9MntuhQXurSN/NJdBtEfD4VNiXfcOimMgcrUIUtBZiEyOJdX9iGw6Vivqi+5pY8wAMucYhJqhz+cv1W+gwaRri4kI1/7OZ40RVa5TbiidFD+HztH5wvLOC5qeO4XhHkgQWLWfPyXCY8PYePXnsdHZNHFywmu1Yqz0+dRP9pz7Dj3fmMmPk8Kxc+U1OixyrYz7f9RZO6GfTKrYOuuXhm6ecsfPBO7lu8jFOnz7H1/Tf4ecceZr23nK2L5/Lkk/OY9cK/aVavDhNeXMTYW25naM+mBKIaL723kv/ceztmtFriiook4pz1YFBpApEgZjio6g6tZPc3tvgBcXxIJHA5cBjJIPmBhEjDQWlViPa3TaHgr1/JO3+avpMe5/yWn5Qdn7pYQN8HZ3Jh8xoee/Zltp06ydzJE1j29Q84E128N2ce9895jo9eeoYmdVLpPm46q5e9xfOvLuHDuY9jCVagaYRw88I339G0TiMqrl+j8PI1thw8xN5v3+OBBW8QJZFlcx5i0VerWfHrJt6f9y9y0rJ4cuYDPDvrJbLrpXLvkwv44Z0FfLRyHVu2bGbFghlEJV+QpC1i/k/CFA0QCfrRwgGigSBa6f4fbMMljs+NrbswPHHg8qK7JES6Y2W1w0lFAOa/vRS3x8l94++gaU62SoUll1mzdSe79h+jU6sWmARJ8SZy8sx5uvToxE+bdtOnbStGDuqqQuHhM3l8vuoXHp80lnoZGTEwRNP5/pdfsV0uXE43F4uKKCkvo05qBk1zG7N++zaVd3dp1YQjpy/SLLcxPVu15pPVq+iY5OZyWOfRCWM4cPYiazbvJy3Oyb/uGYoj5EO3LaISSlU6bhGVwwvUEqzGDgew/H600oOrbakOTUmVXV40lwfDKwJIUlliTAgGphuurd9I4xtvlxIfKTVVEith7h8wRCzRkJClqgJVKag0WLJKyfFMwSXkxyWtihUUkrFJjaIyN1V4qAS75k9N6FBZdCRW/6uESzAJC9uSlD2EXlBMOC4NPdlUT8WKmthRwREsbJU4RZAaORQM4HJIjWIR8ldiBv1Y/iq0soM/2Q4xBc2BIylZ5QK2Jw6HwxurCyQF1qLk/fIDjYdPBJyYyhVJyhnL7VXSUwO9KUcnR5ADSv2gCqqaCkrdvtQU8lREADXJEjZFxUWYZoSc7GyFaEmGqJIey1RClM+SYkyVEjVZqojTlHwjFKDsr52kd+8XS5IEnhPcQLACSZejYWUKImgRiGiGZgoOESVUXYJWfmSdLWFRlc4SEl2JKk2WokpyAhFC0ZkTZDZuHfMbCqKKYmty0ZoC558HJiW5QGkxaEX9VwooVUwpzK4GPotdRR1IUmcRyrlzpzhz/AgGFgOG3x2L5epKMQRIhKuAESumgWLnUmfVKBSR8jLi4pIJy3fl4FImq2LLwgzHTEAEIAWTQAOiGYYFwUApWsWR9bbhlqjgUcmS4U1TqbKYgsBcuuGi7MgB0jv2+m9iI3igqvAsAWhj4GtMA0QINaqsAFs5eEwIAnHFSmEpuGLvy+HkYOFIhFUrv8ZXVUZqSjppdZvRs1uXGJwmpqMwwRoHJKV57NdjiFeNkERbKv/ai7dlS1XHqKLLiir0CTOCJemzaJLcswhVCilJq8NVaFVHf7PFIQlE5nS6sdypqiw2nA4wHBz+4UPaD38IR5xEdoiaFroRg+Pkg+S5xCqB2MuQGC33G9MDVXP88xT/KwR157GfV8ph2/iqAoRCIYpLi5Up1K2bQ5zH9T8ouAJFYnnkP4f/56koYeo6QV8xXtOFHefGjMrPi/pLfSGYQqXSTcEaVb2gBBElGqxAqz75hy04oe6UiOAGZxKGS8zAiekPYF6/QFzTzuogp8+dU8jxnt27aN++A35/NU1zm5Kemvo/qqtMQAKBSMJk61sL6HbfTH7f9AcOp4Mhg2//7+nlQEXXCqmsrFJA7Padu5g0aQqfLHuXm2++jQYN6itp5f21l4T0WqTVzo4BNP/Vyf/5QoQQ8IXw550muWlTtEgMPjPEgYd9ykGKRsjhFXAjeUMkTETQKBGCKpUNDw5PkiqWBC9QpiDIqACuAqZoOhs2/sH2HTv5/ocVDB06lI4d21NZUcm0aQ/FHv0/Nxhz/ep/oTPbeX/dYZYt+1j1BB577FEenvaw0gBNs9myZQsej5fOXbrGPHgkxPnzl5gyZQpNaiUwfnwHbhnzOqe/XYZt6bQcMwpL1L3mFYszGidPnaGkuJS69XJwXThNTo9eCsZXCZKUzSERRFiFSUmcJHQ6bJNQdSVa+bFNtsObgO6Oj1WKjliCJCV10a5N1Ok7RGVcYoejx44nbEJKWipPPjqVRrktmTRxIr+u/43WLVsyfORwbh50Mz169FC3KCBH0cE/eXfteuLivcyZ8yyPTZ/Om4sX1/QUgly8mMeu3Xvp2aEFgfIirlTb9Ok/kLatWjGyd21SXaUM6NuTnP7/Rss7Sa323bBdCTVOV6O0tJyyigrivPHs+/MQpw7tY/o943Dn5MTMVaA8SchMQZVCKtRGwkGcgmwLDBf0oVWe3GrHEqR4nAKdK00wcBg6VUeOktKxm0pyBNlZ+MZivlu5kr4d2/Lk+BvI6jSaG3r2o6DginI2vrAPj9vDhPH38Pbbb2FGg+R/9gYMGM9d99xN1249eGXhAjweD2UFBVz57iPymrenuKiCLp26ES0vp13fHuzcsZOJY8fQslUytVsOZ++6D/hqyUia9FyEJz4uBtuh8/nX3/LuG28zp2V9wreP41zpVRokp9C7cX1Set6AJxhUJimmoCpIAVcscYhiGoJSRTAjAbSq0ztspycO2xOP4UhQGiBoUumxQ2S36YMmSFENoHX+4mVmz36U+++4hS61Uzhh12fALbfRtWt3hUwXFRdy4cIFvB4vK1Z8R6d6tUhu0IyKiMlH336D2+1h4I19aJZdC2ewknCcyeG/LtK1QxeuHt2NZQVJyu3Ar+s3MH3KI8yYdSON2kzgvTffBt9BVq5cg1+rw+WrV3hx2iP0ul7KI80yuBwp5dCYuei1ExjUrz8ZjjCG28DU4lTHSbNMBeeJk5T8IBIJIpiYAloEeK06s8PW4sQUkhWkbgu8ZjgInbmAt21rBZqqElSZhMa8ubPp3K4tbrfGT+u3UXS9hO+++xqHw0l+fj5jx97J5cuXiY9PYPuaFaQ1asVz363i+59+5pab+pGoO3l81FCsYAUHDmyhdvPedGrRCNuOqOxUx8H48Xfz6+pVTP/XHfj0+vRrVZcn//0cz03vSlVCb5Z9uYYRhVd5pEFdNsa56T5nLp4GTaiORFRIF4cdWLecTg/PVsCNJFyCPYoABG+UqCGmoEAXgdqqzu+yHd4kcCaoBEmhylY82MVYiekKNpNfOnr8FKNGjeLq1askJiTQvUd30jMy1OGXvvu20gRddzJx4r2sXPm96lOEyq+jOZOZ8e0PDLh5APgC5J04w4QbezDrs88J7/oTq3VzmrZuzoybB+BSLQ8nbk88cx5oQ3qreyjf9TW33vsIg4ZPYebYesS3mMRzL7/JhPQ4pjauR8tft2IEopQHfQRCYZKS07mcd5lmKW4cqQlYZqx1qJouEemfBMGMVZDSrgv7q9Eqz++xHe4ENE+CAjIEQQqEgoSKr5Ke21aBrmfPnFPOTsJQtc9PSnIyublNyaxVi7TUVD54791YQ1dzMHHSJH76aTV+f5BIRSm2O4FJ737Kjf270adWHS6U+ejTJIvJry6mSVZtvMkppNavx50t6pOeEMfvf2xh4qjRPPtoG9ztJ2MVX6Jtmx4MGT6Z1x9tSOc7Pmbm7BmEjhzmx+Y5fDzwTvbs2k+GHeWBV+aTlVlbQWrZwb85dfksrbtPVOm4wjijpoLbrajgi2F00RDJTH15f9oSFjVHvGq6SAodCoYIl5aQ0ri5as1/+OEyZs+epfJxb2K8yvAyUlLxB4MMHTyUpe++o/LfcNRi1MhRbPp9E4mJSRRfuUjE5WXcwjfp37cnrXWL63Yco29ozbj5i3hnxr/YfPo4V0qCPNCrIwkeJ3169cMsvsDNo4dQq09PHH4faQX5bPhxFbMWv0it3NsoKrpG06atuNa/FZMO5fFwswb0cARZdffTlFcUM3RkDzxnn2bv3kpGzt4SA2GjAm1bqktlRQLodijmJ8Qn+PL22ro7AfQE1U12uL3Y0VhjQ09IRMPBRx9+zOzZswmEYqmnpA9169SmvLSCiRMmsHjx6+zdu5dXFr3Oho0bMaNRPlu+nLuG3UbEncD0T76kZ49utHcZnA9GGd6mOVPeXMpL94xn18Vz7D5+ikUT7yLs99O3Tx/S4stod9tgBg8ezr5d+6lVeY16ScfpMfYjDhw5TZ/+g/B649h2Y0daV1VzxNBJHTsFf4/+2MECzp07TsPIEa4XFXHTtPfwuJJi3XR58FI5RnwxbZD+QziMVnFup+1OSMXS4mJtOMEY9TAYEilcSsU3btjE8GHDVPs+iqliciRi4jQc3Dd1MuVlJXzz7QpSM7NITU4lMyONlat/IM3jIuKMZ+zCNxg1Yhi+S6fAk8CD/foxdO58Hhs0gHwtgp2UxIT2HTh26BC3DRpEmyZeMtu2oFGTNvTo2os6174kXH8yN/QZyKo16xg2ajSDBg4i5+gh+mQn8sCf5wnpYbZvW8PhLesJh6MEzx2hbYcs+t41n8ysprGOtDRcpEMlzlG6UyHBGENoFRf32l5vMlHDo6pGcYwO3zVIa6yyRMEFJS5/+vFypj8+nZAZJtEbTzAQxWU4eGTqeHp3acm/XniTgsLrzHjiCR55dBoZGem4pEDxJDBlyQf069ObTCJs2buXV++7j9FzX+aLubP55OAudv+2heVz57Bv906GDx7Ct6/fyW/rD1OQd4UBAzox6pFnSKndnaqqYpxOJy6Pl5dffo0PX5vP5y3r0mfbCaKaxZyn5/D7quXc1q81oapKbu+bSNBnMOD+LxVYI+164UFo4hiDFUTDEQxTkqX8P22nI17VDuITJDzaF4/ibNEj1lESIajqC775bgWznn6SX75YzsA7JlArLYO6Wak8O3smR4+d4f6Z/yZUVYBWFsDVqBGGYPxGPENnPUfLjq3p0agBpy9f5uk77uCBNz9kyeMT+HDvIcpPXmDuveO5deCtHNqzjSHD2zBpzBS27/6N39fu4fvv3yWtzQiWvvUmE8eMwJuWxQcffcq8F+azo1Ndzkx7mgcnTqFXXDxvdqzP8Tvb0S7lL47mZbLrqIN5b34DWlSRNqRmEEQJy0fELz7Bh1aV/6ftcqeoFryESOUcr55Ea9AZWxAhKWGlgrNsvv12BQsWzuehCeN54fUlRAJBWjVqSPNObVS1+OikB2gQZ5PaqAnuzBwqy0uIS0zjiXc/pvNNfUn2+7hcWs20m/sz9rmX+fcdg/lsz15Gdu7CLZ3bkxCfxLyp7clN1ggWVRDuP4mU3KYk7P+YgdN+ZP/ebXRr3xHb7UUSt7bt2/Bli9pcqIjQPtFJV6+XECHeb1iH7mPvpmnLPuTEG3iSM1RZH8MZpHkrgqgkGvCrfEGryvvTdnpTaoqmmCAckkzEpdZ0jmNdYUFlfvxxDZMnT8Eh0PmgQar48furaJqWQ4+Jwyk7eJb3li0hOT0Dl1uAW4HCHLy7dgN2ZjptE1LZeeIUd/ftzqIffmbOpLtZ+vtvzB4yjA2rfuD+++9j0oDarDro46EuacR16ERGr8EMYBOuNs/idiZT8PtK6t8+CkHD6iZkMKNZFhOSfLjCbsWT2htNoHzGI9x1xwSl7lrFJYhPU+dTpbj0KyOCLpVh+n1YVgjNn3/YRgoS6TbpUjM4VXVlO70Kc1TATw2E9vPPa5k4YQqhUJSevbtz6MghysvKcTuddLuhM7l9O5FWBY9Oe4jaHi/F1aXktOjGh+vW4qjfgIa6k8qKaraeOsotrdpxSfNTUVTKtBtu4v4HJnPy8HZefm0htXLb4Q8HOPD3n7Ro2Ybgprk07TUDT+02cOU8OW174E5OolZOXW5Iz+CZQR0p3baNds+8RPptw6iqKCctIYVLJw7h0HRy2rVXqbMteYL4BYHgzCo0IZ9EKkUTDtuGV3yCW+UE0oOQ5ML2BXBl1fm/hPDLuvWMGj1WYYZ9e/Vi6/btJKekUlJSSnych16d29Pill7oZ4t46oUXyUyvjeG1qY5aDH7seaY/cR+nd+3HkxBPVv16lFWVU6fCx5El99K/161M/+o31m9dz5athwiYQdq3b8fmPzaTXfQh42fsQUtKQsdJ1KFRVenjsSeeJN7loUPbDgwbM4Ja2Wk4IiXgj6AlZWIKxijgioCWMQ9HOCiEDYuQr0il0epPVcER23DFx6g6ugOHw0V1wEegqJRaLdrE2CQ1QMFv6zcwavRolU9kpqdTVVnNnePGqUjwysKXSXS7ade5LS36d+aGSD4Xzl6nUZ/BjJk8nT/PXuXj7ZvIbtSAEydPUS+rNnXCfmZNnczPYxtRrsfhaprETQ99y8Zt29i6dQser5t9+/ZxX7dCormz6duzK606dUIzDdZu+I03l7xLi/YdaJjbhHrJSTidGjf17qMyWoSwpXBFAVzFr8Va91I8SbZohqrQrVifUqtWQojVDYItCnPNtoLSzSYuPbuGQSYmofHbho2MumM0DqczRomzNSZOmsBbb7/BM7Pm8M677xCMhunVpAHDu9emuLQMrzeNQ5eirNy+g4gOe86dVBzGzs1aECfsFs3iy7t7Ek0so5O7mLykOjS880tycnJ49dVX+PKzj/lq/gBe+vEID0+aw9i77lFUw4rKKsWRLC4qJDu7lnrSLqeAwwLtR9TTV0QhqSAVriAmIBFC+AsSJQIYZohIoEqEcNTWjFjrXaFK0pQVlmpxIY6cxjU4YEwb/tiyncFDhytAJLtWFtcLi5h07ySWLHmbiGny3HPP8tknn+IvKWPogFb0qJPOYWcGeccusWHbTixbw1CgawwnFI6TXDlaWcHaRROIP1dNrTaXicvyUBnNpLA0yLGT+dw85A5oPoR2bfspk43xnWI9C3VnCngVEqemmjmxkC46bClkXIGuisAhvQvhOkn1KEhTZawh67ty1Eb3KlaKLjxERch0cOiz1+nywFwVX/95vbjwDebP/w+aFaZVy5acP3cB2+lg5LgxvP/6Ys6fP8vXX33Nd599RseWTamfXMnO8z4mjLiLh+fNqSGS1kDE/wsn1HSbYEUVKz78hFcXv0YtV4QrwRDd+/XjhUWvkVO7UQz81TQqq6qJRkzS09Ni1WFNC1/B8ioM/tMMiglBMdYEQBFNsKWsFjwhhC5cx4iPaKA6pgkOl+AJMX6CLigzDqrPnSCpUSPwJhKJRPh94x+cOXNG1eYNGjYkOSmJenUbkJgQT+H1KzRr1gJPfDzVVVXs2LaN4zv3UVFVqfzH0y88jzs5XqG98oT+35ek43KW6mCAvIsXKbxWTFlFMdmZObTv2Jl33nufxg0akp2VSSgYJOAPMHzEMPWEpSCQv3b+dRW0fSgAABrNSURBVBCndKji4hVg0q5FC3SEuSIaEGO2KqbbPzxpYbeJaQjQ6is4YRser+IsiSbYggsIkOLU2fnFMvrcO60GXpcblUpMGi+qP6TUW/iAivgl5Ooa4rStuiIOHKr9BnbJVfL37SPnllvV7/1/hVADvUulapgapgMuXrrC6jXryC8uZECffirXDwSrGT3mDgyhEKgna/HEq2/g0l0M7d+btTt30q9rd07tP8AT0++L3a/UC8KFVuTuGCda+EuaasyKEK6ctA1PvEJkpG6w5UCaQVUwxM4de7jl5kGcOb6XhhkVBKKNSc1pWNNdiqHJMbKWtOpq4ohqCkgzxuDaxrU4Lp9m+8ofcBVX0em1/5DTtwZy/4e8rdp0McFIVWf5ysjftodaA2/l6xU/8t4Hn/DYrBkcPvAXzZs0YvKkCZjhEC6XRzHZB944gP7jxpFbrz4X8vMUMbR7hy5cD1Rya7euNMpJVU5czEHacVI/KNMQvlKoSl1LC107a1suN4Y4R4HWdbiUX8Cbb76rmojzF7zEsGG9+Hlxe8IOL3t3u7j93sXYmkhVGG82li7cQ4Pvf1jJ2DFjleYU7/wN/+bfyJ74CAf/NZxsw6K08yi6PP1CzJP9P0IQxmnUV0r+gb1Ecpry4QNTaNG1PVUdenFs935OnDpF75t60H3ABEZ1ylT8BV8Q0tLTuGXYcHr06Mbku+5hyrSH0BMSqC73MeeZJxnYtZ3iPyues/QarAhRYcmbQgyPIUxKCHjjVOtKwuPhg4d54pG7mf/aB5y5VMgtt97M6VNnKD/9Oq1bechO9PLtM9sZNa837sbPkpDVSHn5L1//gGICzHjySYVJbhs/hnaLXuercUO4s4kLb6KbLRf8NJv3Hk273aA0SKKERQhdd3H+6lWaeJMpOvMnryz5CM+ZU7QOVBHfuydvnSqgXpMmPPDoE1zR4hjaui7R/Iu4sxow8OYBJKYkM+XeyYwYMlj4hAwbO56GXbowom8v+ndpK20zZRZRQZgkXEYCCoIXQUj9oIWvX7AttxtDSFsuDwO738A3n7fjsx+9nLxk07dfbyLRKL269+Tx6RN5f2FdEr1OQuUe4ls+S1JmfZZMm0uboQO5VnKNrj27svb5RYSLS0kJX+e2+GKctRMouFrKX9fC7Ldy6HH/A7Rp155WiTvYeyqeQSPu51q1n5LSClrXrc/E1s3wepx8c/ws/66bwtS5L6ONuoOvDp/H7dSZ3KUZlbs3UKfvcO574AEOnTjGHfdP4ukJ96mW3i0j7+DhJ5+iV8cWpLgNdMGIlF8QBrwIIqDa8ppisvnQQkWXbISj7PIw7/mXyAhs4qHprTiR72X3yZboeLlpwABcpVfxNGnBDV3bcmDNUHzVULvj61SW+/jq6y8ZOXIsW3ft4sKurbTyHKNdTjUFp2wyrEr2XNPZW2nRu2V9Rr+9HqfTQW5ufQ587yEUTGHVH2mMmPoRAS2JWnWyeLZuQ25++ilKUhJ5dMoDfD6gF42/+JYD18JcKqxkTt8GVJw/Q1bzNjz88KNs3LqdMXeO56W5s8kvyGfC/dN4Yua/GdqvC0hiVDOpIy3iaFjSZmnE+olKRugvRwsVX7KFiVJQVEbL9h058v3t1K6jU+q8hzpN+2NYwmozMMuus+3QUe57YDJ/rr8NX1kadTq9yOW/z/Ltlu3MenwaW/fvxb58Ee+ZT2nusjhz/BznKhtyrV4rBj8+nZ+Xf8/QUSPJbd2Srp0z2LK8Hjv3l3OpYgI3D8jl+vkU2t06hLdaN2bajr3EZeWQlJDASw1SiXvvJ6IJSdTJSKZ3gyzcZ4+T0ryVau+9vmQpUx+cxoNTJzJ0xBi69b2J2Y9ORa86hzelQSxKSTdbNVvEDCyscLkqqqKVxWiB4vMqY/zkyxVsWPgOX/7RCX+Fk2JjqgpnX3z8Gc6iUzz22qcE88+R1mUAF4/vJVhUQNNBY/jwuf8wavJ4MowIeWEnaZZN6ZUilr3zPCnnDtNo5IOMmD6NSFEQPS0Zwwjy65qHSUwppVP9KOcKnfy22ebm3HKSjvbnr7ZtcL/3Drf/sY345DQSvG4+GdyX/t+s5aODhXRKB7/hYFS9BNASWP3TGha98SZ1mzbDqUPjlu1o1qAOHVItEkybtE7dKDt+iAbd+ipQxQpL2ix4Y7kaQTAEVAkUX7DFH/z+6wa+WTqDxUv7U1bkppiJrH5vLg3rJUJ5hLFvr+L6vgNk1UslqVEHlaMLa2XN64u4feYMghcvYKZkk5SaRPHpC7yz4DEah0xum3kPKTktMBPrEhefxfdfPMbCN75g0vA6NGxYm1eWnmX9FylsXRvg9ik7efXBqXQvKqfrmpUkpqSS7XKz/9NPOdKsFSdKq0h0ZXJT21rUjvOycuUPnLlyGV8kwvWC63To0IkiX7XCEh8d0Jw0bwMWvbWI3o0SyIjLoMPU6TXUX3GUlYrvbIWq0QJFF22ZfPjwk08JVv7Gw/fUwak1Y/WeehxZ/yWdsuK4ZkJiWl1uf3AiWKl4UtJZteJ7+t94K8uWL2f0nXfjLS+lUY8+Kl+oLitVmeM3Sx5j+sv/Im+3n1oNGvH7n+dJSo7n0UceYffnDfmzaDA/rT/C/Km7OFX1Hzr2GsKGSXdRcb2EoT/+xG+rV1O29HX6ffIty45dpEeLXC5URri7dUM+//A9Vq9ZTefePblaWcmVc5eYePdd7Dt5knbNOzK2f2cO7dzMibPn8CZl0LX8OG0efU6xYiKhKLpVBUL7D5SIEPJsaba+9to7ZMX/yYSxmbgd7Xl/lcGW5S/TtIGgTqmUFvl4cG43tu++SK9BA9i75wQbfzvLK4s/JQy0bNE8hlFKFmdG+eyJR+iSVE3bF8fhK80kPqUH635dL3QJJt85jku727IjfzzXTn/BqAHX+WlrPUY8vJnI+PFsSc0m5c7RrPvXozy0bDkZbVpxtSrAV7tOcGvXhnRMzeHvEwcRhs1v69bz4UfLGDD4dl5f8BI9u9zAuMcew1FdScMUF3p6EpHqCPHRKMPG3qFoOxEpmsIVClwxQ2USHS7YwmJ9a8kyqs+u5Onn2lJ5PZONf+dSfWYbeRfPciQ/jN9O4viZoyQl6Sy8swXBxuns3xVkwoOT6Nx9AufOnSUSMmncpBEer5e//9hK8K17aPv1G0RLUtHqD8Jtmvzyyy9sX/sMz9xfqchhzmiQoANCCQvRnN0IjRnPiqiNK1LFiFXryGzaGCsQ4NdNmyiPT8EVn4DftDm/bgVPzX6Wrz7/UvU9brxtKB8tfoWxI8fRvm9vburVi92/rqFOWioRh4sJk+9VQ2G+qgpcMrIQqSYcFMi9Ei1YeMa2HS6WfbmC1S+9wJo9g6ku0/AnPEVRWRm+iiqaN29Bdv16ZKZkMW/ujdx1g5tFX+Rz/KiP+x6fwVff/8z+ffvxVfvp3LUzTz01iwEDbuLUsCbkvjWHyqhFau5Ulbs3a96COwdnM/chgbt86FTw074sBoz8hfDV65x8cAKvHLtG1/Q4Jn/7NU269+Tk6bO88O47DH3iKc6dKSDOAz8tmMv7S95j6ZK3+W7Fd3QfOIQ1y99m5/YDFBQWUlxSTMf2rejarRsXz56jaZNcTCvK7r27yU5LpmFmknKUpr8ELXjtlG07PKz+aT1Tpj7EleMTqRKHYUymXv0OSDEUNXSGDhnK/j//4tKxaTh8Vzl0oj3prUbRtXN3tOR47ps0haChsWH1z1zPz2Pbls2k/fIakcLjNFj0HKGipjjSGypIbtKkSUQDZYwckcvuHRf5fec5srKyqPz7CBsGD+DC3Q8x55VX+fPtV2nz0GMUFhdx09gx3DxlEu0bt0Bzu/nujTe4a9gwln++nBOnT3HXlHtZNGsO1YX5nLlexI4d27ihexeaN27KvpMn2L19L6OHD8MZ5yApLg6tqpBErwezqgTNf/WErTnjMG2d7JyGLJ/fl0F35XD0eAMSM4fSuFF9Plq2nPkvvcJjk5pz/8T6XCkU2L4zsz/exLlL+Qy8axz33H4r6dm1uXD2PA/fdx/1amXw+4IHMJe/QsLS+Zxed4rmo2ZT5vdz6fxxNqzfxgvzX2DE7UMZMHQIvXr2IeHwAbbPeIJb9u2jecu2vDt6JKM+WEp5SSlvr16LIzMNO2zSpGE9fHn55B05ztbNG1VdMXL0OGY/eB+rXpzJiHkvE7KjNMttQll5JR99/hUJSUlcKSrkxoG3cGv37kRKL6iECSFz+gr+tg13vOpGXy0uZdrEYaz49kZlq6s228xfuI5g2KJf9xyWLOjMtl1FRHQngfxcHn7rW3r2v5kefbrTMcmmjieeqwnZbNixn7de/Q/XD27BXnQv+oTxJHXvRsh1E5euFvHFZ0sZOXQctw+5hRsGDqTHoFGM7N2Rv156ntIjf/HwgUPUzqnH/bmNeGHbZhl647u/T6K7XTw7ZiINWuQydvBtrFq5Cqduce3qVW67fThTJ9+hUOa4BJtgwObZOS/yztIPcLgdqm14z+SJLHtnEWWXCwhXFZKRnU24shQtmH/UVhxGwRNcHp586lkqyw7w1twWxMW7sTQHEcuHbrm4XpBOapPpFJZd5mJ+gDvuGM30GTO5vfU+So44SKh/lV8DncmiBbOf+BdX8k+ROG8U9O+GNWwAkeKmOOq0ZdOG9dwyaBBr162nc48epDjdpKel8E6Thti1azNt+zbqNGjIUy1aMmP9L0SA5Tv2EU6KIxoM4S8vpk9mXcaMHsnPK38kMd5D4yYN0E1pFtsQqKQ8UEr9ht2YMXMG7dq3Y/++A7z15lss/+wzLhdc4omp47CCfiLiEyov7LddMu+kCW/JzZlL+fy8ei3rf3if5V8NIdkdIWBn8OrTa3h43tfUa9pAynF2/3mUW2+5lafnvUgdbQN9m4U5fNxJUcoA6ud2ZuTwEfy67mcab3+bhOrrJPxnFs5IewpOFWH6Any5bh3dio8x+ONf1OCmVH/bm3XAcd8EukyfRpuGTVk/83EaPv6YYkouWrmKzFatOLhqLUWXT/P+osU0a92Ki+cv4g77cXodCmOstMtJtGzGjnuY9b9vpspXGRvx0Q1e+fcjhOOyic9O4JHxo4XOiuUrQas+u812xKUoQrftcOALhbl6TVjmVZSWVeB062SlpZOdk0Oiy6FYaJGoxeffr+SZZ+aSkZnJ4y89g+4vQktphDPoYP7TM/H7Kjl14gTxlflUzB5GxsdvUPTzAQJrf8R703Cs7q24fLASR6XJnvxCBt83lc9638zkn1ZwsqyEbfc/zrj/zKLFqLFYOjz62pt0HTqUQGkVeJ14Dx5l3n9e4OiW3zGunCS5S38ZFydw4QJBXykDxj9ItT/M+fPnWLr0XdLS0rl87gwV1VXMmz0TI1qp4HerqhSt8u8Ntp6UgcMd4zTL3KNitipmqvCJLaLSxFR8wBhrUJq0X363giVLP6S0pBy7oJzcG3twsaiYK6fP4XQaZGencervowi//Mo9uRi9+5B5U3dMfxBv6ybsWXmMnqP+RXZaJkd7deH16mqOXixg6Y+reHDcUJ7KSqDfrkNqanbhq6/w2TereemTj7hyJY94r86X/3mbSwWXufDnAfREJ3rUSWnBRQq2/ErKzcP47psVPDXrWQ7s28+T/57J9m3b6NatM2tWfUuyzHGEyghH/FjlxWiVh3+2rYQ0XJ40NfWu2K1C+XfIVHsNwVpNmv8zaB3r5ZwvuMK3K1ex6Y9tXDifx5X8y6oP0KFTZ6XeLz3/LINu7IOlRylY9BKXDv1Kz4/ns2vnGZrlDlYDF+l1G/LVD6v5aOaTLKtfH0+4muKISXLLFmQtfIP4xnUVunX02AmGjxiL0+WhdsN6hMJBhtw2mE8/+4zdXy1Ts5EJdWrjTsqIcShsS3Ern3/+P/x97BhdunRmz569ZGaks3f7Jmqlp6qWfNBfhl1Rglay/xvbnZiNMy4Ny+1Ec6WoVpzgjYovKEiMmrmTJQ2xGWd5iZ0eP3uO3zb+wdETZwh4U0lMSsKqLOOeUcO4qU83NS956NBf/PDpJ2hb9xNoXwtnRht6jhhIO4eDBm26Q7KOaek8+9SzHPxpPY/MfJLh90+I9QvUS9YOCClMQDkXTy5YQP7pfKpTHeTtOsD6JQtxZ9cjMSNDZaqmJp2n2EiA3G/rNl0oyC8gJzuLXTu2kJrkhoiNblYR8pVilV1FK9/zta3Fp+D0JmM6nTg96aoJI4wVNfShVnHEpkZi1P6anpxaNCHwmMHVa1c5ceoEJcXF3HTjIDIzMnHIIHiNAMurfFy+LJmeG78/QOMWuSRKs1caMQKLo3H1ynWqzCj1MzKJ8wi3OsZqjxHAUWRS3fDw4XffU5EQR/eGzWiclUya0yIuLU1RkOV6khpjOyg5fhC7upJocjI5ua05ceIEjRvVRbdll4JJuLoSO1BGSIRQsvkT25GUjishGWQlgJ6AQ40DeWsGQnXVKxBoSq0SqBnw+O9+CMVvlK6Q3GmMPK2o/UpwMtAQ26wh+03U1pOa31erSmQMQAk1RhtWFHwlElMNr8fmG6IKlxVgR+h9f2zfzcc/ruTOifdwR/cuCihxyFIJp2ppxe5VszCiYYov5BE6f5jMvrfWaLGp+AkeI4qvUpKkciLV19HK/njflhkH4pPUagDD6cV2uXG4ElQzRg2QG6KyUdW2VzMNNcJQy1lEXWV2WZ6UoDeqHaYmQ9TXahzof6n1fzdzKEL4P09adS1iqwaULETjYoi0WTMxb1o2ly5dZt2mzWhxXlUEPXrPJEwrHJscicY6UIpYruadYstvpGoMqzFiuZhMv4UJhf04/AKqCEehCu36r4ttcSiWKxG8Bi53miJwKeaKTMY7ZLxXBkBk3ki1kBTfUfoKqu9QA139Q3OPDXLEDifNJjW2U9OEEaH9M5sgDFnZn6JIoMp7RP47PPKP71HCqFn9IUKJykYfmawS5qsmXApxgjXLZGp4FDHRigBkMseOmbJonJqUl6n5KPjLFKAS8VVghavRyjYssXVPApaQOV0uDGe8GvaQ3qRMyWpC6JJoodcsmpEpFyUQPWYiNRMvV8oquVpaRkZKInVTM4AI+deLqJtTJ/bBsR4cgXCQs/lXqV+nLqZpE+dwEDZDlJcXc+DEGfp360F6coqi+YYCIUXUCqCRJFmtNFtlfDAUwe2UDT0SuqXxLOuOYqYq/ceYRvyjUbEJGDEPmZUyI370UEAJQBbSyFScVrJ+sS2D4cQnouuyKsCFwyuLYoz/jgk6XF5l29IiU0Qu2ZtghtUshGzVkGgSxORq0KKyrJzNu3YwftBAnCnJbN6zD48G9Rs04PjJPC5eLqBZi1z69eiodjNdK77GyrUbmTZmGK+//wk3D72N3AYNiZoGRw/+SVZ6AhUhm9wGDVi4+E26tm+HwwwzevDNxDkkaNXsh1JLKjRltspMZcuOdNMkzxGGe1BmIH0Q8aNFwgSqy3DYYSJ+H9r1dYtsh1SRMhstTVm3F6fiGzlj7Xo1L6nXrBpxxmaYJTKoDxBvbCjNybuST0lpNaUBP43q1yctMZnDhw8TwCTs8zOg/02EQkH2HT5Ialqa8hXX8wpo2LgRZ06fYvSwIWz+ax/JRjzptVLIK7imqIK1a9eiOhDmzLlztGjUiLz8K/hNPwN6dFOTK6rNX+OD/+lQix6o3QwyDqhG64SiE1KrA6QljzRjo9J78MXWE11fu8iWzlNsNYCBFpeiZqbF48em5MQxih1Ki042ZkivUkM3HQTjXJw6e5lGTetw9VI+uY3rYDujFF8zcSUmcv7SCbo2bUXU0HAHYO/lPDrkNlajORVhvwqpzRrWxxcOE/CbGCkpnDh1kV4ts7HMFI6fO0K93FZcuZxHbqO6atmECFv8c4P0WqrHaCgChqkSJDmw8Q9VT024CFPNxCFDjMEABPyxrpNftmsEYlNy0o4rkcUy8lRr9qSYDlkaJdszYmtDVBYpMxDiKHWJDuLCdSIa/HK0gIyUFDo0zebdr38jq3YakXCYe3r14uut+0lI9BAwAzRs0oT2jZpy/PTf7Dx4iJTEdLbs3011RSW3DBxE91ZtyUpPouD6Vd7+cDm16jWkvLSI+4cNJa86TElhIUeOHcbtNjh9/hwNatfnzjGjaNyiDX8fPkRJ0TUmD+yulsY4JVdQ27piCR5CKI2GcaheZyVW2K8G1XUxBdm5IOy10l8WqiUSYucSDk2cODxeLIdD8ZylURuVtWOSRqsFU06lDbKVxtIS1PumFaEqHMDr9Cq6jiRFQVkXpNYVeXDJ5LojjDvqpLy0Et3rIGSZRIImmRkZyrl53E41tFlWUYnudioMIdEtpAyBcW01wy11jDROJEKkpCVhSxcpFMavW6TLvStKf8w+HGiEZJWIKTPSEaxAUJmD0HRk2kUSJmnGSidcK/xpvuo7qOVwwmaVPEAOKhP0utQSBnqcSw1hxTbqiGnI4WIrgySzk4FL9dkSNdQIqzjQmtlFySHkLYnjNTmHGscTvyLrUiwZ8he+jSRMNRmFhFI1SSvWHRv9VXOUMnKoNg2p2EvAFo9kYcj4sbwnqYVkmioviO1i04KysE7wkIhqwUkNJAmW0PzFT0hHSiv+eWEsEZYMTeoFleHJjiRxgE4VAWSPmkQLIWUIR1iKK3WT4iMM2demqxguC+piOYEkSrHFcpGoicvlxIqYyrnKbjc1wqtLnmDGdp/V1COSC8Q2E8nqIUtpmdi7bOtRf4siKL2Nbe4TExV+gbDqJQGXa0nzWFW+aqgjNiEbCclqkWjsPRG8VMWSNyjHGUW7/tN8+ejYQLccTK0TEnUUjYitEFIr/eSQLtm6I2vYZDYitlpQlXBiHmpwvGZmWs1XO/6bNUvCI8KROUVhvqlJa3lKkl4r2rAILFa6/3d8WBE3pBSq4SFJbiqL5GoSodjGvlj2KuEw9gCEfiAmIdScsGq5SflvRv2xAVHZ06auKKPDsllDCBuydmzN83ILatmcbMxTLHeZk4xaOFWSFJuCl5es9olaJi6xvxpGvOaQRVOynlCIELH0WU7vkG09Dh1cTsIRC5fLTdSW+WWh2fyT4ApZTjRPtCy2IlDtb1QHVZIhHAkrap5QiZUGKZnH9i9JDiDvyZuyaUcJRkaC1eYtS/EU5ek7lInEZqHEBFy6UBbCCicRvf0/88pdGdxHAPsAAAAASUVORK5CYI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5" name="AutoShape 4" descr="data:image/png;base64,iVBORw0KGgoAAAANSUhEUgAAAEEAAABRCAYAAACNIcveAAAgAElEQVR4Xm2cB3gV5dbvfzOza3oPoZfQe0e6AjY6AiIKCNhQ0SNyBEWwwUFFRUWxYcEuioAiIoj0jtKk95AAIb3svmfmPuvd8Xzfvc/d5yBhJ5k975pV/+u/lnb9h5dsmyhgodk2aBoWYGugawaaZmBpmrytXpp8YdnYloWu6WBoWLaO0+HBBgyXG9twYBtOdJcTDae6lmEYoBnYck10bPUpFjYmGhqmKT+jY5lRdW1Ts8C2MCIathUB28Q2bXQtRDTkx6G7sMwwZjSEZsm9m9jYRKNRHA6DaCSCQ3diYaKjYVk2um4QjYZBs9A0+SxbnUcr/OE5G+QH5JRyIBGE3K+BZYGuO7A1TR1Cvuc0DCLhiDqCYTjQHQYRW8MTn4CludEdbjSHC0vX0Q0DwyG/L4eXi8onyUEMNEvD1mKi0DUN0zZRtyCSlH9HI2hyZ3I/4SCGbmObFoZtYYZCYEcxQ0E0M4JthrHsKJZlYimBWEowci0RsjqXacnHY9mmEq78w2E4MeV9JQTNRtM1bFtXB0PXsTUdTa/5Wm5dJIb8jIVmODEMJxHbwhkXj6V7cLjjRCqgtENHdzqVECKmhdPpUTcnj1skb4kQHA4sM4KBjsOQr6PqwFEzimboaKaIR4Siq6dmmmE00Y5ISH1P/m1HQlgREUQILRDCJIIViWLY8oTlZ+SaUTRbhCAaJ49AJGMispXPk4erFX7/nK07RT3l/p3qm6IFOBwYhkvdtKgzDl20SKly1OXEqTvVE7edbjS3CELDcHqU1OXw8nTlWuiG/EddwxSzqDmUaIe8DM1SRkHUwtB1TM3ENDX1xGv0RP2ObZuYdihmQhFLCVC0wAyH0aMRzFAlmFEM01TCUWai9CCKFY2iq0OLYEw0q0bbleZH0a6unGeLeuryNOQAHrdSQ81wYVwuJe/qFQyPi+rqatwuN6m5DUipVZvrB89QleAlJyuHiuJCknLqUnTtCkm1s4jLSOfK8XM0atWagkuXSM3K4NKJU9Rt3Jj01p2wy/4maukYGS0I/H2QvGMXadS3PWeOHMKLRlZuGzQnXD93mWbde3F27++kJCfhCxr4ykspzbtEq97dKMu7jDcng7xffyGlYS5utxOHGSA9K52SkjISPG78lRU4MxJxxcfFfJ5VIwQRkDIfE61w1YuiO+iGE3SHUlN5bJrDrfyEOLlwKEQ0amI4PMQnpmF7PJiREO7UDHzVAeIcHky3k6qyMlxuF5Eo2IYLV5wXj2EQDgSwHU5CgSAZDZtgR8rFt6K5k4iUFVNRVo4nwUvEF8TpdUFUj9mtyyAuKQFfaRGBah/epCSMUJTqygoSkuKIRMLq+xV5F4iLTyAa8smzhXAA0+8nzuWmsrqMuEQvlmiWGVVCEI1RfigSEV+NVrz2FVFapbYiAHGEYvPyKCxNx3C7MMXGxeG53OiGV5mN6dbQnC4cuLE1p3KQyvn9Y1aaS7kH3Y4ptZiDhkQGOZ9455iFio1ZuoVhGWhK7f9xaHJbYruxJxeLXDVOTp6eHQXTVmZhi8ePhrCj4iQj2JEgVsiv/tY1i0gogG5FscMRosqnRJV/s6Li4KNoRWtfsUULdHFUti4uExsRjxM9Xg7swFJRwInuFB/gUlpiiKY43aA5lDMU4YlfsNEx5LAiAeVPlItWPkdClPgU+b98TwQRNYPq4GL3yovLFSwJIzGfoKKDCEYFDgmDNeosjlO+pxxkGOSQ0Yh6ylY4COEQZqQaKxrGMkPoEhUiIexwlGgkgKFpREJhJSStZN0btnhzOawtN2m4VHSwcKC5vTjcbhABSOx3OpUQMJw4XXFoeuxnsQ11wNjvaepric0RgrgjiZhGFfaFixzbuh6dODzpcZjhAOHKKsorC0nJyqbD0IlYyfEEghpePZ6IK6AEquzGsrCUMEWVlV6p6+vRKBHlAC0001RPVoTgsKMEwn4MfwjTCmJFfRhWFCsUVIISwdgRyT1EyCZayca3lKvUjZhaS5jTdANbnrbbiyahzuXBlCfndOB0x6E53TgcbiKiBSrO6+iaE1v8sWFiByKc37yRRl3aYydlQWUZruxsoipRkiM4lbeWP6YRxbINHFaUaOE1ygvzyG7WkhObf6PpoBFYhggijIWObnnQjLDSOC0kiVJEcrWaw0syFcU2Q1hiGjVRwo74lQZIKDUsEzscJBoMoFlRzGhYJVla0ca3bafDjWlpSgsshyQ4Xoy4BOUj5D1xamIS4n2/2XWG0qBGrdrJHD1ynnlTh6r8z8BJxIxyec9W0pPjSOzYC2fIS9QRjiUs8mEYBC0Nt4Rb8QjKzkWtDdbtOoDfdhL0B0jwatx+Yx/K/1hDsm1wokF7mtfKpKD4Or0nP8rQHv1Z9twDyjGKzsmBsSVHEP9QrbJbyRe0SATTDKhkywoHsEOhmG+IhomGq5U2iA/RSje9L+kPhjMmCEdcfMwfeDxoTg+aw6mevOHyKE0p8Pv5+a+zfPfrBpbPm0XD2pnK/qpOHqG0xEejPr2UAxDbD1saJy6eJzs7m2xvHJph0+XeJ9jx6WLcki3WqLY4iTP5V/nj+CUyUxLp2bI+tVLSlNbI997/bg3VF44xfeaTrN51lL0HD7D48cmx8IahXIMVrFKCLan2kRjnRPdXo4uJiM+JBIkEfTjCYaUlpjhK5G/xG2G0sq0f23bYgvg4bN2Jw+1R/sDpjVcaoElN4HahO1xohldlivvO5zHvg29Y9dqLZPS/jaa6h793/kxax9vw6aWEDmzGjiYQf+NN5HjTyPeXUb1xDYMen83uvBKI+nnoxr68NnNqLCuUXEyDTeeLcGtRejdpFEugsLjqi3D71GmkJ2m83Lwe+V17sfXQefb9dYD9+dfw4mHKLf147Yl7efeHLTz/wTLsUIRrv38JvmKVUosQCIWwrDCaP6AEoVnVWKEISHpeuuVTW9UFLsn3HSoCuLyJWJIsSSqsO9HdHgp8Jl//9DsPTxjLmbyrPPP+17wzvAUbD+ez7Zqfb+bPpDIcZdFXK1hw3z08+9GnFBaG+ejZGbzy6ef8+97RXK6oZPQzC1j7+gIy3Q51cxKqVMCwNX49k0+i06BX4zpo4m/sCGVheO2r79i08zB7PnmDr9f8yK7Dp+nZoyd7zpzi2btHk5FgcOhcPu/9+BvvPTmZk3nXGfL4S5z+5kXCvmrlKK1gEFt8QtBPOFCJYQdj0ULMpmz757YKi5LceOMwVb7gxulNwNIlMng4fbWCvtNm8dGCp3h+8ae8+vg03lr6FqveWcC3e06Qf62UZ6cMpzIY5Jm3PuPdWY9h6x4y+/UhEHRy94ghvPf0I1i6wY0PzGLz0hdwSxYQjsaqUlWX6Kz6+wyZCQn0aJiBYZh8sm4X9wzpxbwl3/DHX8c58Nli1mzdwSMvvk6vjDg++HYV8aFCVSKNmvU8v588i9MntuhQXurSN/NJdBtEfD4VNiXfcOimMgcrUIUtBZiEyOJdX9iGw6Vivqi+5pY8wAMucYhJqhz+cv1W+gwaRri4kI1/7OZ40RVa5TbiidFD+HztH5wvLOC5qeO4XhHkgQWLWfPyXCY8PYePXnsdHZNHFywmu1Yqz0+dRP9pz7Dj3fmMmPk8Kxc+U1OixyrYz7f9RZO6GfTKrYOuuXhm6ecsfPBO7lu8jFOnz7H1/Tf4ecceZr23nK2L5/Lkk/OY9cK/aVavDhNeXMTYW25naM+mBKIaL723kv/ceztmtFriiook4pz1YFBpApEgZjio6g6tZPc3tvgBcXxIJHA5cBjJIPmBhEjDQWlViPa3TaHgr1/JO3+avpMe5/yWn5Qdn7pYQN8HZ3Jh8xoee/Zltp06ydzJE1j29Q84E128N2ce9895jo9eeoYmdVLpPm46q5e9xfOvLuHDuY9jCVagaYRw88I339G0TiMqrl+j8PI1thw8xN5v3+OBBW8QJZFlcx5i0VerWfHrJt6f9y9y0rJ4cuYDPDvrJbLrpXLvkwv44Z0FfLRyHVu2bGbFghlEJV+QpC1i/k/CFA0QCfrRwgGigSBa6f4fbMMljs+NrbswPHHg8qK7JES6Y2W1w0lFAOa/vRS3x8l94++gaU62SoUll1mzdSe79h+jU6sWmARJ8SZy8sx5uvToxE+bdtOnbStGDuqqQuHhM3l8vuoXHp80lnoZGTEwRNP5/pdfsV0uXE43F4uKKCkvo05qBk1zG7N++zaVd3dp1YQjpy/SLLcxPVu15pPVq+iY5OZyWOfRCWM4cPYiazbvJy3Oyb/uGYoj5EO3LaISSlU6bhGVwwvUEqzGDgew/H600oOrbakOTUmVXV40lwfDKwJIUlliTAgGphuurd9I4xtvlxIfKTVVEith7h8wRCzRkJClqgJVKag0WLJKyfFMwSXkxyWtihUUkrFJjaIyN1V4qAS75k9N6FBZdCRW/6uESzAJC9uSlD2EXlBMOC4NPdlUT8WKmthRwREsbJU4RZAaORQM4HJIjWIR8ldiBv1Y/iq0soM/2Q4xBc2BIylZ5QK2Jw6HwxurCyQF1qLk/fIDjYdPBJyYyhVJyhnL7VXSUwO9KUcnR5ADSv2gCqqaCkrdvtQU8lREADXJEjZFxUWYZoSc7GyFaEmGqJIey1RClM+SYkyVEjVZqojTlHwjFKDsr52kd+8XS5IEnhPcQLACSZejYWUKImgRiGiGZgoOESVUXYJWfmSdLWFRlc4SEl2JKk2WokpyAhFC0ZkTZDZuHfMbCqKKYmty0ZoC558HJiW5QGkxaEX9VwooVUwpzK4GPotdRR1IUmcRyrlzpzhz/AgGFgOG3x2L5epKMQRIhKuAESumgWLnUmfVKBSR8jLi4pIJy3fl4FImq2LLwgzHTEAEIAWTQAOiGYYFwUApWsWR9bbhlqjgUcmS4U1TqbKYgsBcuuGi7MgB0jv2+m9iI3igqvAsAWhj4GtMA0QINaqsAFs5eEwIAnHFSmEpuGLvy+HkYOFIhFUrv8ZXVUZqSjppdZvRs1uXGJwmpqMwwRoHJKV57NdjiFeNkERbKv/ai7dlS1XHqKLLiir0CTOCJemzaJLcswhVCilJq8NVaFVHf7PFIQlE5nS6sdypqiw2nA4wHBz+4UPaD38IR5xEdoiaFroRg+Pkg+S5xCqB2MuQGC33G9MDVXP88xT/KwR157GfV8ph2/iqAoRCIYpLi5Up1K2bQ5zH9T8ouAJFYnnkP4f/56koYeo6QV8xXtOFHefGjMrPi/pLfSGYQqXSTcEaVb2gBBElGqxAqz75hy04oe6UiOAGZxKGS8zAiekPYF6/QFzTzuogp8+dU8jxnt27aN++A35/NU1zm5Kemvo/qqtMQAKBSMJk61sL6HbfTH7f9AcOp4Mhg2//7+nlQEXXCqmsrFJA7Padu5g0aQqfLHuXm2++jQYN6itp5f21l4T0WqTVzo4BNP/Vyf/5QoQQ8IXw550muWlTtEgMPjPEgYd9ykGKRsjhFXAjeUMkTETQKBGCKpUNDw5PkiqWBC9QpiDIqACuAqZoOhs2/sH2HTv5/ocVDB06lI4d21NZUcm0aQ/FHv0/Nxhz/ep/oTPbeX/dYZYt+1j1BB577FEenvaw0gBNs9myZQsej5fOXbrGPHgkxPnzl5gyZQpNaiUwfnwHbhnzOqe/XYZt6bQcMwpL1L3mFYszGidPnaGkuJS69XJwXThNTo9eCsZXCZKUzSERRFiFSUmcJHQ6bJNQdSVa+bFNtsObgO6Oj1WKjliCJCV10a5N1Ok7RGVcYoejx44nbEJKWipPPjqVRrktmTRxIr+u/43WLVsyfORwbh50Mz169FC3KCBH0cE/eXfteuLivcyZ8yyPTZ/Om4sX1/QUgly8mMeu3Xvp2aEFgfIirlTb9Ok/kLatWjGyd21SXaUM6NuTnP7/Rss7Sa323bBdCTVOV6O0tJyyigrivPHs+/MQpw7tY/o943Dn5MTMVaA8SchMQZVCKtRGwkGcgmwLDBf0oVWe3GrHEqR4nAKdK00wcBg6VUeOktKxm0pyBNlZ+MZivlu5kr4d2/Lk+BvI6jSaG3r2o6DginI2vrAPj9vDhPH38Pbbb2FGg+R/9gYMGM9d99xN1249eGXhAjweD2UFBVz57iPymrenuKiCLp26ES0vp13fHuzcsZOJY8fQslUytVsOZ++6D/hqyUia9FyEJz4uBtuh8/nX3/LuG28zp2V9wreP41zpVRokp9C7cX1Set6AJxhUJimmoCpIAVcscYhiGoJSRTAjAbSq0ztspycO2xOP4UhQGiBoUumxQ2S36YMmSFENoHX+4mVmz36U+++4hS61Uzhh12fALbfRtWt3hUwXFRdy4cIFvB4vK1Z8R6d6tUhu0IyKiMlH336D2+1h4I19aJZdC2ewknCcyeG/LtK1QxeuHt2NZQVJyu3Ar+s3MH3KI8yYdSON2kzgvTffBt9BVq5cg1+rw+WrV3hx2iP0ul7KI80yuBwp5dCYuei1ExjUrz8ZjjCG28DU4lTHSbNMBeeJk5T8IBIJIpiYAloEeK06s8PW4sQUkhWkbgu8ZjgInbmAt21rBZqqElSZhMa8ubPp3K4tbrfGT+u3UXS9hO+++xqHw0l+fj5jx97J5cuXiY9PYPuaFaQ1asVz363i+59+5pab+pGoO3l81FCsYAUHDmyhdvPedGrRCNuOqOxUx8H48Xfz6+pVTP/XHfj0+vRrVZcn//0cz03vSlVCb5Z9uYYRhVd5pEFdNsa56T5nLp4GTaiORFRIF4cdWLecTg/PVsCNJFyCPYoABG+UqCGmoEAXgdqqzu+yHd4kcCaoBEmhylY82MVYiekKNpNfOnr8FKNGjeLq1askJiTQvUd30jMy1OGXvvu20gRddzJx4r2sXPm96lOEyq+jOZOZ8e0PDLh5APgC5J04w4QbezDrs88J7/oTq3VzmrZuzoybB+BSLQ8nbk88cx5oQ3qreyjf9TW33vsIg4ZPYebYesS3mMRzL7/JhPQ4pjauR8tft2IEopQHfQRCYZKS07mcd5lmKW4cqQlYZqx1qJouEemfBMGMVZDSrgv7q9Eqz++xHe4ENE+CAjIEQQqEgoSKr5Ke21aBrmfPnFPOTsJQtc9PSnIyublNyaxVi7TUVD54791YQ1dzMHHSJH76aTV+f5BIRSm2O4FJ737Kjf270adWHS6U+ejTJIvJry6mSVZtvMkppNavx50t6pOeEMfvf2xh4qjRPPtoG9ztJ2MVX6Jtmx4MGT6Z1x9tSOc7Pmbm7BmEjhzmx+Y5fDzwTvbs2k+GHeWBV+aTlVlbQWrZwb85dfksrbtPVOm4wjijpoLbrajgi2F00RDJTH15f9oSFjVHvGq6SAodCoYIl5aQ0ri5as1/+OEyZs+epfJxb2K8yvAyUlLxB4MMHTyUpe++o/LfcNRi1MhRbPp9E4mJSRRfuUjE5WXcwjfp37cnrXWL63Yco29ozbj5i3hnxr/YfPo4V0qCPNCrIwkeJ3169cMsvsDNo4dQq09PHH4faQX5bPhxFbMWv0it3NsoKrpG06atuNa/FZMO5fFwswb0cARZdffTlFcUM3RkDzxnn2bv3kpGzt4SA2GjAm1bqktlRQLodijmJ8Qn+PL22ro7AfQE1U12uL3Y0VhjQ09IRMPBRx9+zOzZswmEYqmnpA9169SmvLSCiRMmsHjx6+zdu5dXFr3Oho0bMaNRPlu+nLuG3UbEncD0T76kZ49utHcZnA9GGd6mOVPeXMpL94xn18Vz7D5+ikUT7yLs99O3Tx/S4stod9tgBg8ezr5d+6lVeY16ScfpMfYjDhw5TZ/+g/B649h2Y0daV1VzxNBJHTsFf4/+2MECzp07TsPIEa4XFXHTtPfwuJJi3XR58FI5RnwxbZD+QziMVnFup+1OSMXS4mJtOMEY9TAYEilcSsU3btjE8GHDVPs+iqliciRi4jQc3Dd1MuVlJXzz7QpSM7NITU4lMyONlat/IM3jIuKMZ+zCNxg1Yhi+S6fAk8CD/foxdO58Hhs0gHwtgp2UxIT2HTh26BC3DRpEmyZeMtu2oFGTNvTo2os6174kXH8yN/QZyKo16xg2ajSDBg4i5+gh+mQn8sCf5wnpYbZvW8PhLesJh6MEzx2hbYcs+t41n8ysprGOtDRcpEMlzlG6UyHBGENoFRf32l5vMlHDo6pGcYwO3zVIa6yyRMEFJS5/+vFypj8+nZAZJtEbTzAQxWU4eGTqeHp3acm/XniTgsLrzHjiCR55dBoZGem4pEDxJDBlyQf069ObTCJs2buXV++7j9FzX+aLubP55OAudv+2heVz57Bv906GDx7Ct6/fyW/rD1OQd4UBAzox6pFnSKndnaqqYpxOJy6Pl5dffo0PX5vP5y3r0mfbCaKaxZyn5/D7quXc1q81oapKbu+bSNBnMOD+LxVYI+164UFo4hiDFUTDEQxTkqX8P22nI17VDuITJDzaF4/ibNEj1lESIajqC775bgWznn6SX75YzsA7JlArLYO6Wak8O3smR4+d4f6Z/yZUVYBWFsDVqBGGYPxGPENnPUfLjq3p0agBpy9f5uk77uCBNz9kyeMT+HDvIcpPXmDuveO5deCtHNqzjSHD2zBpzBS27/6N39fu4fvv3yWtzQiWvvUmE8eMwJuWxQcffcq8F+azo1Ndzkx7mgcnTqFXXDxvdqzP8Tvb0S7lL47mZbLrqIN5b34DWlSRNqRmEEQJy0fELz7Bh1aV/6ftcqeoFryESOUcr55Ea9AZWxAhKWGlgrNsvv12BQsWzuehCeN54fUlRAJBWjVqSPNObVS1+OikB2gQZ5PaqAnuzBwqy0uIS0zjiXc/pvNNfUn2+7hcWs20m/sz9rmX+fcdg/lsz15Gdu7CLZ3bkxCfxLyp7clN1ggWVRDuP4mU3KYk7P+YgdN+ZP/ebXRr3xHb7UUSt7bt2/Bli9pcqIjQPtFJV6+XECHeb1iH7mPvpmnLPuTEG3iSM1RZH8MZpHkrgqgkGvCrfEGryvvTdnpTaoqmmCAckkzEpdZ0jmNdYUFlfvxxDZMnT8Eh0PmgQar48furaJqWQ4+Jwyk7eJb3li0hOT0Dl1uAW4HCHLy7dgN2ZjptE1LZeeIUd/ftzqIffmbOpLtZ+vtvzB4yjA2rfuD+++9j0oDarDro46EuacR16ERGr8EMYBOuNs/idiZT8PtK6t8+CkHD6iZkMKNZFhOSfLjCbsWT2htNoHzGI9x1xwSl7lrFJYhPU+dTpbj0KyOCLpVh+n1YVgjNn3/YRgoS6TbpUjM4VXVlO70Kc1TATw2E9vPPa5k4YQqhUJSevbtz6MghysvKcTuddLuhM7l9O5FWBY9Oe4jaHi/F1aXktOjGh+vW4qjfgIa6k8qKaraeOsotrdpxSfNTUVTKtBtu4v4HJnPy8HZefm0htXLb4Q8HOPD3n7Ro2Ybgprk07TUDT+02cOU8OW174E5OolZOXW5Iz+CZQR0p3baNds+8RPptw6iqKCctIYVLJw7h0HRy2rVXqbMteYL4BYHgzCo0IZ9EKkUTDtuGV3yCW+UE0oOQ5ML2BXBl1fm/hPDLuvWMGj1WYYZ9e/Vi6/btJKekUlJSSnych16d29Pill7oZ4t46oUXyUyvjeG1qY5aDH7seaY/cR+nd+3HkxBPVv16lFWVU6fCx5El99K/161M/+o31m9dz5athwiYQdq3b8fmPzaTXfQh42fsQUtKQsdJ1KFRVenjsSeeJN7loUPbDgwbM4Ja2Wk4IiXgj6AlZWIKxijgioCWMQ9HOCiEDYuQr0il0epPVcER23DFx6g6ugOHw0V1wEegqJRaLdrE2CQ1QMFv6zcwavRolU9kpqdTVVnNnePGqUjwysKXSXS7ade5LS36d+aGSD4Xzl6nUZ/BjJk8nT/PXuXj7ZvIbtSAEydPUS+rNnXCfmZNnczPYxtRrsfhaprETQ99y8Zt29i6dQser5t9+/ZxX7dCormz6duzK606dUIzDdZu+I03l7xLi/YdaJjbhHrJSTidGjf17qMyWoSwpXBFAVzFr8Va91I8SbZohqrQrVifUqtWQojVDYItCnPNtoLSzSYuPbuGQSYmofHbho2MumM0DqczRomzNSZOmsBbb7/BM7Pm8M677xCMhunVpAHDu9emuLQMrzeNQ5eirNy+g4gOe86dVBzGzs1aECfsFs3iy7t7Ek0so5O7mLykOjS880tycnJ49dVX+PKzj/lq/gBe+vEID0+aw9i77lFUw4rKKsWRLC4qJDu7lnrSLqeAwwLtR9TTV0QhqSAVriAmIBFC+AsSJQIYZohIoEqEcNTWjFjrXaFK0pQVlmpxIY6cxjU4YEwb/tiyncFDhytAJLtWFtcLi5h07ySWLHmbiGny3HPP8tknn+IvKWPogFb0qJPOYWcGeccusWHbTixbw1CgawwnFI6TXDlaWcHaRROIP1dNrTaXicvyUBnNpLA0yLGT+dw85A5oPoR2bfspk43xnWI9C3VnCngVEqemmjmxkC46bClkXIGuisAhvQvhOkn1KEhTZawh67ty1Eb3KlaKLjxERch0cOiz1+nywFwVX/95vbjwDebP/w+aFaZVy5acP3cB2+lg5LgxvP/6Ys6fP8vXX33Nd599RseWTamfXMnO8z4mjLiLh+fNqSGS1kDE/wsn1HSbYEUVKz78hFcXv0YtV4QrwRDd+/XjhUWvkVO7UQz81TQqq6qJRkzS09Ni1WFNC1/B8ioM/tMMiglBMdYEQBFNsKWsFjwhhC5cx4iPaKA6pgkOl+AJMX6CLigzDqrPnSCpUSPwJhKJRPh94x+cOXNG1eYNGjYkOSmJenUbkJgQT+H1KzRr1gJPfDzVVVXs2LaN4zv3UVFVqfzH0y88jzs5XqG98oT+35ek43KW6mCAvIsXKbxWTFlFMdmZObTv2Jl33nufxg0akp2VSSgYJOAPMHzEMPWEpSCQv3b+dRW0fSgAABrNSURBVBCndKji4hVg0q5FC3SEuSIaEGO2KqbbPzxpYbeJaQjQ6is4YRser+IsiSbYggsIkOLU2fnFMvrcO60GXpcblUpMGi+qP6TUW/iAivgl5Ooa4rStuiIOHKr9BnbJVfL37SPnllvV7/1/hVADvUulapgapgMuXrrC6jXryC8uZECffirXDwSrGT3mDgyhEKgna/HEq2/g0l0M7d+btTt30q9rd07tP8AT0++L3a/UC8KFVuTuGCda+EuaasyKEK6ctA1PvEJkpG6w5UCaQVUwxM4de7jl5kGcOb6XhhkVBKKNSc1pWNNdiqHJMbKWtOpq4ohqCkgzxuDaxrU4Lp9m+8ofcBVX0em1/5DTtwZy/4e8rdp0McFIVWf5ysjftodaA2/l6xU/8t4Hn/DYrBkcPvAXzZs0YvKkCZjhEC6XRzHZB944gP7jxpFbrz4X8vMUMbR7hy5cD1Rya7euNMpJVU5czEHacVI/KNMQvlKoSl1LC107a1suN4Y4R4HWdbiUX8Cbb76rmojzF7zEsGG9+Hlxe8IOL3t3u7j93sXYmkhVGG82li7cQ4Pvf1jJ2DFjleYU7/wN/+bfyJ74CAf/NZxsw6K08yi6PP1CzJP9P0IQxmnUV0r+gb1Ecpry4QNTaNG1PVUdenFs935OnDpF75t60H3ABEZ1ylT8BV8Q0tLTuGXYcHr06Mbku+5hyrSH0BMSqC73MeeZJxnYtZ3iPyues/QarAhRYcmbQgyPIUxKCHjjVOtKwuPhg4d54pG7mf/aB5y5VMgtt97M6VNnKD/9Oq1bechO9PLtM9sZNa837sbPkpDVSHn5L1//gGICzHjySYVJbhs/hnaLXuercUO4s4kLb6KbLRf8NJv3Hk273aA0SKKERQhdd3H+6lWaeJMpOvMnryz5CM+ZU7QOVBHfuydvnSqgXpMmPPDoE1zR4hjaui7R/Iu4sxow8OYBJKYkM+XeyYwYMlj4hAwbO56GXbowom8v+ndpK20zZRZRQZgkXEYCCoIXQUj9oIWvX7AttxtDSFsuDwO738A3n7fjsx+9nLxk07dfbyLRKL269+Tx6RN5f2FdEr1OQuUe4ls+S1JmfZZMm0uboQO5VnKNrj27svb5RYSLS0kJX+e2+GKctRMouFrKX9fC7Ldy6HH/A7Rp155WiTvYeyqeQSPu51q1n5LSClrXrc/E1s3wepx8c/ws/66bwtS5L6ONuoOvDp/H7dSZ3KUZlbs3UKfvcO574AEOnTjGHfdP4ukJ96mW3i0j7+DhJ5+iV8cWpLgNdMGIlF8QBrwIIqDa8ppisvnQQkWXbISj7PIw7/mXyAhs4qHprTiR72X3yZboeLlpwABcpVfxNGnBDV3bcmDNUHzVULvj61SW+/jq6y8ZOXIsW3ft4sKurbTyHKNdTjUFp2wyrEr2XNPZW2nRu2V9Rr+9HqfTQW5ufQ587yEUTGHVH2mMmPoRAS2JWnWyeLZuQ25++ilKUhJ5dMoDfD6gF42/+JYD18JcKqxkTt8GVJw/Q1bzNjz88KNs3LqdMXeO56W5s8kvyGfC/dN4Yua/GdqvC0hiVDOpIy3iaFjSZmnE+olKRugvRwsVX7KFiVJQVEbL9h058v3t1K6jU+q8hzpN+2NYwmozMMuus+3QUe57YDJ/rr8NX1kadTq9yOW/z/Ltlu3MenwaW/fvxb58Ee+ZT2nusjhz/BznKhtyrV4rBj8+nZ+Xf8/QUSPJbd2Srp0z2LK8Hjv3l3OpYgI3D8jl+vkU2t06hLdaN2bajr3EZeWQlJDASw1SiXvvJ6IJSdTJSKZ3gyzcZ4+T0ryVau+9vmQpUx+cxoNTJzJ0xBi69b2J2Y9ORa86hzelQSxKSTdbNVvEDCyscLkqqqKVxWiB4vMqY/zkyxVsWPgOX/7RCX+Fk2JjqgpnX3z8Gc6iUzz22qcE88+R1mUAF4/vJVhUQNNBY/jwuf8wavJ4MowIeWEnaZZN6ZUilr3zPCnnDtNo5IOMmD6NSFEQPS0Zwwjy65qHSUwppVP9KOcKnfy22ebm3HKSjvbnr7ZtcL/3Drf/sY345DQSvG4+GdyX/t+s5aODhXRKB7/hYFS9BNASWP3TGha98SZ1mzbDqUPjlu1o1qAOHVItEkybtE7dKDt+iAbd+ipQxQpL2ix4Y7kaQTAEVAkUX7DFH/z+6wa+WTqDxUv7U1bkppiJrH5vLg3rJUJ5hLFvr+L6vgNk1UslqVEHlaMLa2XN64u4feYMghcvYKZkk5SaRPHpC7yz4DEah0xum3kPKTktMBPrEhefxfdfPMbCN75g0vA6NGxYm1eWnmX9FylsXRvg9ik7efXBqXQvKqfrmpUkpqSS7XKz/9NPOdKsFSdKq0h0ZXJT21rUjvOycuUPnLlyGV8kwvWC63To0IkiX7XCEh8d0Jw0bwMWvbWI3o0SyIjLoMPU6TXUX3GUlYrvbIWq0QJFF22ZfPjwk08JVv7Gw/fUwak1Y/WeehxZ/yWdsuK4ZkJiWl1uf3AiWKl4UtJZteJ7+t94K8uWL2f0nXfjLS+lUY8+Kl+oLitVmeM3Sx5j+sv/Im+3n1oNGvH7n+dJSo7n0UceYffnDfmzaDA/rT/C/Km7OFX1Hzr2GsKGSXdRcb2EoT/+xG+rV1O29HX6ffIty45dpEeLXC5URri7dUM+//A9Vq9ZTefePblaWcmVc5eYePdd7Dt5knbNOzK2f2cO7dzMibPn8CZl0LX8OG0efU6xYiKhKLpVBUL7D5SIEPJsaba+9to7ZMX/yYSxmbgd7Xl/lcGW5S/TtIGgTqmUFvl4cG43tu++SK9BA9i75wQbfzvLK4s/JQy0bNE8hlFKFmdG+eyJR+iSVE3bF8fhK80kPqUH635dL3QJJt85jku727IjfzzXTn/BqAHX+WlrPUY8vJnI+PFsSc0m5c7RrPvXozy0bDkZbVpxtSrAV7tOcGvXhnRMzeHvEwcRhs1v69bz4UfLGDD4dl5f8BI9u9zAuMcew1FdScMUF3p6EpHqCPHRKMPG3qFoOxEpmsIVClwxQ2USHS7YwmJ9a8kyqs+u5Onn2lJ5PZONf+dSfWYbeRfPciQ/jN9O4viZoyQl6Sy8swXBxuns3xVkwoOT6Nx9AufOnSUSMmncpBEer5e//9hK8K17aPv1G0RLUtHqD8Jtmvzyyy9sX/sMz9xfqchhzmiQoANCCQvRnN0IjRnPiqiNK1LFiFXryGzaGCsQ4NdNmyiPT8EVn4DftDm/bgVPzX6Wrz7/UvU9brxtKB8tfoWxI8fRvm9vburVi92/rqFOWioRh4sJk+9VQ2G+qgpcMrIQqSYcFMi9Ei1YeMa2HS6WfbmC1S+9wJo9g6ku0/AnPEVRWRm+iiqaN29Bdv16ZKZkMW/ujdx1g5tFX+Rz/KiP+x6fwVff/8z+ffvxVfvp3LUzTz01iwEDbuLUsCbkvjWHyqhFau5Ulbs3a96COwdnM/chgbt86FTw074sBoz8hfDV65x8cAKvHLtG1/Q4Jn/7NU269+Tk6bO88O47DH3iKc6dKSDOAz8tmMv7S95j6ZK3+W7Fd3QfOIQ1y99m5/YDFBQWUlxSTMf2rejarRsXz56jaZNcTCvK7r27yU5LpmFmknKUpr8ELXjtlG07PKz+aT1Tpj7EleMTqRKHYUymXv0OSDEUNXSGDhnK/j//4tKxaTh8Vzl0oj3prUbRtXN3tOR47ps0haChsWH1z1zPz2Pbls2k/fIakcLjNFj0HKGipjjSGypIbtKkSUQDZYwckcvuHRf5fec5srKyqPz7CBsGD+DC3Q8x55VX+fPtV2nz0GMUFhdx09gx3DxlEu0bt0Bzu/nujTe4a9gwln++nBOnT3HXlHtZNGsO1YX5nLlexI4d27ihexeaN27KvpMn2L19L6OHD8MZ5yApLg6tqpBErwezqgTNf/WErTnjMG2d7JyGLJ/fl0F35XD0eAMSM4fSuFF9Plq2nPkvvcJjk5pz/8T6XCkU2L4zsz/exLlL+Qy8axz33H4r6dm1uXD2PA/fdx/1amXw+4IHMJe/QsLS+Zxed4rmo2ZT5vdz6fxxNqzfxgvzX2DE7UMZMHQIvXr2IeHwAbbPeIJb9u2jecu2vDt6JKM+WEp5SSlvr16LIzMNO2zSpGE9fHn55B05ztbNG1VdMXL0OGY/eB+rXpzJiHkvE7KjNMttQll5JR99/hUJSUlcKSrkxoG3cGv37kRKL6iECSFz+gr+tg13vOpGXy0uZdrEYaz49kZlq6s228xfuI5g2KJf9xyWLOjMtl1FRHQngfxcHn7rW3r2v5kefbrTMcmmjieeqwnZbNixn7de/Q/XD27BXnQv+oTxJHXvRsh1E5euFvHFZ0sZOXQctw+5hRsGDqTHoFGM7N2Rv156ntIjf/HwgUPUzqnH/bmNeGHbZhl647u/T6K7XTw7ZiINWuQydvBtrFq5Cqduce3qVW67fThTJ9+hUOa4BJtgwObZOS/yztIPcLgdqm14z+SJLHtnEWWXCwhXFZKRnU24shQtmH/UVhxGwRNcHp586lkqyw7w1twWxMW7sTQHEcuHbrm4XpBOapPpFJZd5mJ+gDvuGM30GTO5vfU+So44SKh/lV8DncmiBbOf+BdX8k+ROG8U9O+GNWwAkeKmOOq0ZdOG9dwyaBBr162nc48epDjdpKel8E6Thti1azNt+zbqNGjIUy1aMmP9L0SA5Tv2EU6KIxoM4S8vpk9mXcaMHsnPK38kMd5D4yYN0E1pFtsQqKQ8UEr9ht2YMXMG7dq3Y/++A7z15lss/+wzLhdc4omp47CCfiLiEyov7LddMu+kCW/JzZlL+fy8ei3rf3if5V8NIdkdIWBn8OrTa3h43tfUa9pAynF2/3mUW2+5lafnvUgdbQN9m4U5fNxJUcoA6ud2ZuTwEfy67mcab3+bhOrrJPxnFs5IewpOFWH6Any5bh3dio8x+ONf1OCmVH/bm3XAcd8EukyfRpuGTVk/83EaPv6YYkouWrmKzFatOLhqLUWXT/P+osU0a92Ki+cv4g77cXodCmOstMtJtGzGjnuY9b9vpspXGRvx0Q1e+fcjhOOyic9O4JHxo4XOiuUrQas+u812xKUoQrftcOALhbl6TVjmVZSWVeB062SlpZOdk0Oiy6FYaJGoxeffr+SZZ+aSkZnJ4y89g+4vQktphDPoYP7TM/H7Kjl14gTxlflUzB5GxsdvUPTzAQJrf8R703Cs7q24fLASR6XJnvxCBt83lc9638zkn1ZwsqyEbfc/zrj/zKLFqLFYOjz62pt0HTqUQGkVeJ14Dx5l3n9e4OiW3zGunCS5S38ZFydw4QJBXykDxj9ItT/M+fPnWLr0XdLS0rl87gwV1VXMmz0TI1qp4HerqhSt8u8Ntp6UgcMd4zTL3KNitipmqvCJLaLSxFR8wBhrUJq0X363giVLP6S0pBy7oJzcG3twsaiYK6fP4XQaZGencervowi//Mo9uRi9+5B5U3dMfxBv6ybsWXmMnqP+RXZaJkd7deH16mqOXixg6Y+reHDcUJ7KSqDfrkNqanbhq6/w2TereemTj7hyJY94r86X/3mbSwWXufDnAfREJ3rUSWnBRQq2/ErKzcP47psVPDXrWQ7s28+T/57J9m3b6NatM2tWfUuyzHGEyghH/FjlxWiVh3+2rYQ0XJ40NfWu2K1C+XfIVHsNwVpNmv8zaB3r5ZwvuMK3K1ex6Y9tXDifx5X8y6oP0KFTZ6XeLz3/LINu7IOlRylY9BKXDv1Kz4/ns2vnGZrlDlYDF+l1G/LVD6v5aOaTLKtfH0+4muKISXLLFmQtfIP4xnUVunX02AmGjxiL0+WhdsN6hMJBhtw2mE8/+4zdXy1Ts5EJdWrjTsqIcShsS3Ern3/+P/x97BhdunRmz569ZGaks3f7Jmqlp6qWfNBfhl1Rglay/xvbnZiNMy4Ny+1Ec6WoVpzgjYovKEiMmrmTJQ2xGWd5iZ0eP3uO3zb+wdETZwh4U0lMSsKqLOOeUcO4qU83NS956NBf/PDpJ2hb9xNoXwtnRht6jhhIO4eDBm26Q7KOaek8+9SzHPxpPY/MfJLh90+I9QvUS9YOCClMQDkXTy5YQP7pfKpTHeTtOsD6JQtxZ9cjMSNDZaqmJp2n2EiA3G/rNl0oyC8gJzuLXTu2kJrkhoiNblYR8pVilV1FK9/zta3Fp+D0JmM6nTg96aoJI4wVNfShVnHEpkZi1P6anpxaNCHwmMHVa1c5ceoEJcXF3HTjIDIzMnHIIHiNAMurfFy+LJmeG78/QOMWuSRKs1caMQKLo3H1ynWqzCj1MzKJ8wi3OsZqjxHAUWRS3fDw4XffU5EQR/eGzWiclUya0yIuLU1RkOV6khpjOyg5fhC7upJocjI5ua05ceIEjRvVRbdll4JJuLoSO1BGSIRQsvkT25GUjishGWQlgJ6AQ40DeWsGQnXVKxBoSq0SqBnw+O9+CMVvlK6Q3GmMPK2o/UpwMtAQ26wh+03U1pOa31erSmQMQAk1RhtWFHwlElMNr8fmG6IKlxVgR+h9f2zfzcc/ruTOifdwR/cuCihxyFIJp2ppxe5VszCiYYov5BE6f5jMvrfWaLGp+AkeI4qvUpKkciLV19HK/njflhkH4pPUagDD6cV2uXG4ElQzRg2QG6KyUdW2VzMNNcJQy1lEXWV2WZ6UoDeqHaYmQ9TXahzof6n1fzdzKEL4P09adS1iqwaULETjYoi0WTMxb1o2ly5dZt2mzWhxXlUEPXrPJEwrHJscicY6UIpYruadYstvpGoMqzFiuZhMv4UJhf04/AKqCEehCu36r4ttcSiWKxG8Bi53miJwKeaKTMY7ZLxXBkBk3ki1kBTfUfoKqu9QA139Q3OPDXLEDifNJjW2U9OEEaH9M5sgDFnZn6JIoMp7RP47PPKP71HCqFn9IUKJykYfmawS5qsmXApxgjXLZGp4FDHRigBkMseOmbJonJqUl6n5KPjLFKAS8VVghavRyjYssXVPApaQOV0uDGe8GvaQ3qRMyWpC6JJoodcsmpEpFyUQPWYiNRMvV8oquVpaRkZKInVTM4AI+deLqJtTJ/bBsR4cgXCQs/lXqV+nLqZpE+dwEDZDlJcXc+DEGfp360F6coqi+YYCIUXUCqCRJFmtNFtlfDAUwe2UDT0SuqXxLOuOYqYq/ceYRvyjUbEJGDEPmZUyI370UEAJQBbSyFScVrJ+sS2D4cQnouuyKsCFwyuLYoz/jgk6XF5l29IiU0Qu2ZtghtUshGzVkGgSxORq0KKyrJzNu3YwftBAnCnJbN6zD48G9Rs04PjJPC5eLqBZi1z69eiodjNdK77GyrUbmTZmGK+//wk3D72N3AYNiZoGRw/+SVZ6AhUhm9wGDVi4+E26tm+HwwwzevDNxDkkaNXsh1JLKjRltspMZcuOdNMkzxGGe1BmIH0Q8aNFwgSqy3DYYSJ+H9r1dYtsh1SRMhstTVm3F6fiGzlj7Xo1L6nXrBpxxmaYJTKoDxBvbCjNybuST0lpNaUBP43q1yctMZnDhw8TwCTs8zOg/02EQkH2HT5Ialqa8hXX8wpo2LgRZ06fYvSwIWz+ax/JRjzptVLIK7imqIK1a9eiOhDmzLlztGjUiLz8K/hNPwN6dFOTK6rNX+OD/+lQix6o3QwyDqhG64SiE1KrA6QljzRjo9J78MXWE11fu8iWzlNsNYCBFpeiZqbF48em5MQxih1Ki042ZkivUkM3HQTjXJw6e5lGTetw9VI+uY3rYDujFF8zcSUmcv7SCbo2bUXU0HAHYO/lPDrkNlajORVhvwqpzRrWxxcOE/CbGCkpnDh1kV4ts7HMFI6fO0K93FZcuZxHbqO6atmECFv8c4P0WqrHaCgChqkSJDmw8Q9VT024CFPNxCFDjMEABPyxrpNftmsEYlNy0o4rkcUy8lRr9qSYDlkaJdszYmtDVBYpMxDiKHWJDuLCdSIa/HK0gIyUFDo0zebdr38jq3YakXCYe3r14uut+0lI9BAwAzRs0oT2jZpy/PTf7Dx4iJTEdLbs3011RSW3DBxE91ZtyUpPouD6Vd7+cDm16jWkvLSI+4cNJa86TElhIUeOHcbtNjh9/hwNatfnzjGjaNyiDX8fPkRJ0TUmD+yulsY4JVdQ27piCR5CKI2GcaheZyVW2K8G1XUxBdm5IOy10l8WqiUSYucSDk2cODxeLIdD8ZylURuVtWOSRqsFU06lDbKVxtIS1PumFaEqHMDr9Cq6jiRFQVkXpNYVeXDJ5LojjDvqpLy0Et3rIGSZRIImmRkZyrl53E41tFlWUYnudioMIdEtpAyBcW01wy11jDROJEKkpCVhSxcpFMavW6TLvStKf8w+HGiEZJWIKTPSEaxAUJmD0HRk2kUSJmnGSidcK/xpvuo7qOVwwmaVPEAOKhP0utQSBnqcSw1hxTbqiGnI4WIrgySzk4FL9dkSNdQIqzjQmtlFySHkLYnjNTmHGscTvyLrUiwZ8he+jSRMNRmFhFI1SSvWHRv9VXOUMnKoNg2p2EvAFo9kYcj4sbwnqYVkmioviO1i04KysE7wkIhqwUkNJAmW0PzFT0hHSiv+eWEsEZYMTeoFleHJjiRxgE4VAWSPmkQLIWUIR1iKK3WT4iMM2demqxguC+piOYEkSrHFcpGoicvlxIqYyrnKbjc1wqtLnmDGdp/V1COSC8Q2E8nqIUtpmdi7bOtRf4siKL2Nbe4TExV+gbDqJQGXa0nzWFW+aqgjNiEbCclqkWjsPRG8VMWSNyjHGUW7/tN8+ejYQLccTK0TEnUUjYitEFIr/eSQLtm6I2vYZDYitlpQlXBiHmpwvGZmWs1XO/6bNUvCI8KROUVhvqlJa3lKkl4r2rAILFa6/3d8WBE3pBSq4SFJbiqL5GoSodjGvlj2KuEw9gCEfiAmIdScsGq5SflvRv2xAVHZ06auKKPDsllDCBuydmzN83ILatmcbMxTLHeZk4xaOFWSFJuCl5es9olaJi6xvxpGvOaQRVOynlCIELH0WU7vkG09Dh1cTsIRC5fLTdSW+WWh2fyT4ApZTjRPtCy2IlDtb1QHVZIhHAkrap5QiZUGKZnH9i9JDiDvyZuyaUcJRkaC1eYtS/EU5ek7lInEZqHEBFy6UBbCCicRvf0/88pdGdxHAPsAAAAASUVORK5CYII="/>
          <p:cNvSpPr>
            <a:spLocks noChangeAspect="1" noChangeArrowheads="1"/>
          </p:cNvSpPr>
          <p:nvPr/>
        </p:nvSpPr>
        <p:spPr bwMode="auto">
          <a:xfrm>
            <a:off x="307975" y="79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6" name="Picture 5"/>
          <p:cNvPicPr>
            <a:picLocks noChangeAspect="1"/>
          </p:cNvPicPr>
          <p:nvPr/>
        </p:nvPicPr>
        <p:blipFill rotWithShape="1">
          <a:blip r:embed="rId5">
            <a:extLst>
              <a:ext uri="{28A0092B-C50C-407E-A947-70E740481C1C}">
                <a14:useLocalDpi xmlns:a14="http://schemas.microsoft.com/office/drawing/2010/main" val="0"/>
              </a:ext>
            </a:extLst>
          </a:blip>
          <a:srcRect l="11421" r="10585"/>
          <a:stretch/>
        </p:blipFill>
        <p:spPr>
          <a:xfrm>
            <a:off x="5930901" y="312738"/>
            <a:ext cx="4871918" cy="6246492"/>
          </a:xfrm>
          <a:prstGeom prst="rect">
            <a:avLst/>
          </a:prstGeom>
          <a:noFill/>
          <a:ln w="57150">
            <a:solidFill>
              <a:srgbClr val="000099"/>
            </a:solidFill>
          </a:ln>
        </p:spPr>
      </p:pic>
    </p:spTree>
    <p:extLst>
      <p:ext uri="{BB962C8B-B14F-4D97-AF65-F5344CB8AC3E}">
        <p14:creationId xmlns:p14="http://schemas.microsoft.com/office/powerpoint/2010/main" val="526186596"/>
      </p:ext>
    </p:extLst>
  </p:cSld>
  <p:clrMapOvr>
    <a:overrideClrMapping bg1="lt1" tx1="dk1" bg2="lt2" tx2="dk2" accent1="accent1" accent2="accent2" accent3="accent3" accent4="accent4" accent5="accent5" accent6="accent6" hlink="hlink" folHlink="folHlink"/>
  </p:clrMapOvr>
  <p:transition spd="slow">
    <p:wipe/>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29300" y="250302"/>
            <a:ext cx="4339953" cy="6289787"/>
          </a:xfrm>
          <a:prstGeom prst="rect">
            <a:avLst/>
          </a:prstGeom>
          <a:noFill/>
          <a:ln w="57150">
            <a:solidFill>
              <a:srgbClr val="000099"/>
            </a:solidFill>
          </a:ln>
        </p:spPr>
      </p:pic>
    </p:spTree>
    <p:extLst>
      <p:ext uri="{BB962C8B-B14F-4D97-AF65-F5344CB8AC3E}">
        <p14:creationId xmlns:p14="http://schemas.microsoft.com/office/powerpoint/2010/main" val="2487654945"/>
      </p:ext>
    </p:extLst>
  </p:cSld>
  <p:clrMapOvr>
    <a:masterClrMapping/>
  </p:clrMapOvr>
  <p:transition spd="slow">
    <p:wipe/>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867400" y="196849"/>
            <a:ext cx="4168775" cy="6393827"/>
          </a:xfrm>
          <a:prstGeom prst="rect">
            <a:avLst/>
          </a:prstGeom>
          <a:noFill/>
          <a:ln w="57150">
            <a:solidFill>
              <a:srgbClr val="000099"/>
            </a:solidFill>
          </a:ln>
        </p:spPr>
      </p:pic>
    </p:spTree>
    <p:extLst>
      <p:ext uri="{BB962C8B-B14F-4D97-AF65-F5344CB8AC3E}">
        <p14:creationId xmlns:p14="http://schemas.microsoft.com/office/powerpoint/2010/main" val="3277550157"/>
      </p:ext>
    </p:extLst>
  </p:cSld>
  <p:clrMapOvr>
    <a:masterClrMapping/>
  </p:clrMapOvr>
  <p:transition spd="slow">
    <p:wipe/>
  </p:transition>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32500" y="171449"/>
            <a:ext cx="4294187" cy="6486687"/>
          </a:xfrm>
          <a:prstGeom prst="rect">
            <a:avLst/>
          </a:prstGeom>
          <a:noFill/>
          <a:ln w="57150">
            <a:solidFill>
              <a:srgbClr val="000099"/>
            </a:solidFill>
          </a:ln>
        </p:spPr>
      </p:pic>
    </p:spTree>
    <p:extLst>
      <p:ext uri="{BB962C8B-B14F-4D97-AF65-F5344CB8AC3E}">
        <p14:creationId xmlns:p14="http://schemas.microsoft.com/office/powerpoint/2010/main" val="2362855889"/>
      </p:ext>
    </p:extLst>
  </p:cSld>
  <p:clrMapOvr>
    <a:masterClrMapping/>
  </p:clrMapOvr>
  <p:transition spd="slow">
    <p:wipe/>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05500" y="247649"/>
            <a:ext cx="4381500" cy="6368459"/>
          </a:xfrm>
          <a:prstGeom prst="rect">
            <a:avLst/>
          </a:prstGeom>
          <a:noFill/>
          <a:ln w="57150">
            <a:solidFill>
              <a:srgbClr val="000099"/>
            </a:solidFill>
          </a:ln>
        </p:spPr>
      </p:pic>
    </p:spTree>
    <p:extLst>
      <p:ext uri="{BB962C8B-B14F-4D97-AF65-F5344CB8AC3E}">
        <p14:creationId xmlns:p14="http://schemas.microsoft.com/office/powerpoint/2010/main" val="3157005376"/>
      </p:ext>
    </p:extLst>
  </p:cSld>
  <p:clrMapOvr>
    <a:masterClrMapping/>
  </p:clrMapOvr>
  <p:transition spd="slow">
    <p:wipe/>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840118" y="250302"/>
            <a:ext cx="6350169" cy="6302897"/>
          </a:xfrm>
          <a:prstGeom prst="rect">
            <a:avLst/>
          </a:prstGeom>
          <a:noFill/>
          <a:ln w="57150">
            <a:solidFill>
              <a:srgbClr val="000099"/>
            </a:solidFill>
          </a:ln>
        </p:spPr>
      </p:pic>
    </p:spTree>
    <p:extLst>
      <p:ext uri="{BB962C8B-B14F-4D97-AF65-F5344CB8AC3E}">
        <p14:creationId xmlns:p14="http://schemas.microsoft.com/office/powerpoint/2010/main" val="3351835298"/>
      </p:ext>
    </p:extLst>
  </p:cSld>
  <p:clrMapOvr>
    <a:masterClrMapping/>
  </p:clrMapOvr>
  <p:transition spd="slow">
    <p:wipe/>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125451" y="292100"/>
            <a:ext cx="3993208" cy="6172200"/>
          </a:xfrm>
          <a:prstGeom prst="rect">
            <a:avLst/>
          </a:prstGeom>
          <a:noFill/>
          <a:ln w="57150">
            <a:solidFill>
              <a:srgbClr val="000099"/>
            </a:solidFill>
          </a:ln>
        </p:spPr>
      </p:pic>
    </p:spTree>
    <p:extLst>
      <p:ext uri="{BB962C8B-B14F-4D97-AF65-F5344CB8AC3E}">
        <p14:creationId xmlns:p14="http://schemas.microsoft.com/office/powerpoint/2010/main" val="3954038979"/>
      </p:ext>
    </p:extLst>
  </p:cSld>
  <p:clrMapOvr>
    <a:masterClrMapping/>
  </p:clrMapOvr>
  <p:transition spd="slow">
    <p:wipe/>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4331851" cy="2206103"/>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994401" y="266700"/>
            <a:ext cx="3973512" cy="6282232"/>
          </a:xfrm>
          <a:prstGeom prst="rect">
            <a:avLst/>
          </a:prstGeom>
          <a:noFill/>
          <a:ln w="57150">
            <a:solidFill>
              <a:srgbClr val="000099"/>
            </a:solidFill>
          </a:ln>
        </p:spPr>
      </p:pic>
    </p:spTree>
    <p:extLst>
      <p:ext uri="{BB962C8B-B14F-4D97-AF65-F5344CB8AC3E}">
        <p14:creationId xmlns:p14="http://schemas.microsoft.com/office/powerpoint/2010/main" val="898905038"/>
      </p:ext>
    </p:extLst>
  </p:cSld>
  <p:clrMapOvr>
    <a:masterClrMapping/>
  </p:clrMapOvr>
  <p:transition spd="slow">
    <p:wipe/>
  </p:transition>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themeOverride>
</file>

<file path=docProps/app.xml><?xml version="1.0" encoding="utf-8"?>
<Properties xmlns="http://schemas.openxmlformats.org/officeDocument/2006/extended-properties" xmlns:vt="http://schemas.openxmlformats.org/officeDocument/2006/docPropsVTypes">
  <Template/>
  <TotalTime>2356</TotalTime>
  <Words>381</Words>
  <Application>Microsoft Office PowerPoint</Application>
  <PresentationFormat>Widescreen</PresentationFormat>
  <Paragraphs>122</Paragraphs>
  <Slides>16</Slides>
  <Notes>16</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Arial</vt:lpstr>
      <vt:lpstr>Calibri</vt:lpstr>
      <vt:lpstr>Calibri Light</vt:lpstr>
      <vt:lpstr>Century Gothic</vt:lpstr>
      <vt:lpstr>Times New Roman</vt:lpstr>
      <vt:lpstr>Office Theme</vt:lpstr>
      <vt:lpstr>2023-2024 Nominees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South Western School District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SWSD</dc:creator>
  <cp:lastModifiedBy>Christina Peterson</cp:lastModifiedBy>
  <cp:revision>108</cp:revision>
  <dcterms:created xsi:type="dcterms:W3CDTF">2019-02-04T13:25:14Z</dcterms:created>
  <dcterms:modified xsi:type="dcterms:W3CDTF">2023-03-22T03:23:31Z</dcterms:modified>
</cp:coreProperties>
</file>